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embeddedFontLst>
    <p:embeddedFont>
      <p:font typeface="Urbanist" panose="020B0604020202020204" charset="0"/>
      <p:regular r:id="rId22"/>
      <p:bold r:id="rId23"/>
      <p:italic r:id="rId24"/>
      <p:boldItalic r:id="rId25"/>
    </p:embeddedFont>
    <p:embeddedFont>
      <p:font typeface="Urbanist Medium" panose="020B0604020202020204" charset="0"/>
      <p:regular r:id="rId26"/>
      <p:bold r:id="rId27"/>
      <p:italic r:id="rId28"/>
      <p:boldItalic r:id="rId29"/>
    </p:embeddedFont>
    <p:embeddedFont>
      <p:font typeface="Urbanist SemiBold" panose="020B0604020202020204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101" autoAdjust="0"/>
  </p:normalViewPr>
  <p:slideViewPr>
    <p:cSldViewPr snapToGrid="0">
      <p:cViewPr varScale="1">
        <p:scale>
          <a:sx n="104" d="100"/>
          <a:sy n="104" d="100"/>
        </p:scale>
        <p:origin x="842" y="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umer936.com/cakefest-2024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39b04c13cb9_0_9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39b04c13cb9_0_9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Slide 1 – Title / Introduction (0:00–0:45)</a:t>
            </a:r>
            <a:br>
              <a:rPr lang="en" sz="1400">
                <a:solidFill>
                  <a:schemeClr val="dk1"/>
                </a:solidFill>
              </a:rPr>
            </a:br>
            <a:r>
              <a:rPr lang="en" sz="1400">
                <a:solidFill>
                  <a:schemeClr val="dk1"/>
                </a:solidFill>
              </a:rPr>
              <a:t>Hi everyone, I’m Umer Salman. I’m a Computer Scientist at Southwest Research Institute. 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Most of y’all know EC and JUICE, but they’re 2 spacecraft that have been set out to explore Jupiter’s Icy Moons, EC from the NASA side, JUICE from the ESA side. They launched the last 2 years and are currently in gravity assists - arrival is 2030 for EC, 2031 for JUICE. 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SwRI has 2 instruments onboard EC and 1 on JUICE. The one that is on both is the UltraViolet Spectrograph, or UVS. </a:t>
            </a:r>
            <a:br>
              <a:rPr lang="en" sz="1400">
                <a:solidFill>
                  <a:schemeClr val="dk1"/>
                </a:solidFill>
              </a:rPr>
            </a:b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My group at SwRI was tasked with building out a web-based mission planning tool for Europa-UVS and JUICE-UVS.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39b04c13cb9_0_17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" name="Google Shape;616;g39b04c13cb9_0_17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g39b04c13cb9_0_18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6" name="Google Shape;626;g39b04c13cb9_0_18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dk1"/>
                </a:solidFill>
              </a:rPr>
              <a:t>3. Early Development / Tool Overview (1:30–2:15)</a:t>
            </a:r>
            <a:endParaRPr sz="13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/>
              <a:t>“A web-based solution for scientists”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Built with: JavaScript + CakePHP 5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Supports: Clipper-UVS and JUICE-UVS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Key capabilities: planning, visualization, optimization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39b04c13cb9_0_16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g39b04c13cb9_0_16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39b04c13cb9_0_17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39b04c13cb9_0_17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9. Integration with FOV Visualization (6:00–6:45)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Linked with separate CakePHP site for instrument FOV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Unified planning + visualization environment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Visual: Screenshot of FOV overlay on Europa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Point: Scientists see exactly what instruments will “see”</a:t>
            </a:r>
            <a:endParaRPr>
              <a:solidFill>
                <a:schemeClr val="dk1"/>
              </a:solidFill>
            </a:endParaRPr>
          </a:p>
          <a:p>
            <a:pPr marL="457200" marR="3810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“The FOV tool gives scientists spatial context — they can see exactly where each observation will fall on the target’s surface, not just when it happens in time.”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g39b04c13cb9_0_18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0" name="Google Shape;690;g39b04c13cb9_0_18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dk1"/>
                </a:solidFill>
              </a:rPr>
              <a:t>Pretty cool 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Had all these cool ideas! Generic cards. Baseball cards, linking A to B and B to C gives D. Excel! In the browser! Draw whatever! 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g39b04c13cb9_0_18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4" name="Google Shape;734;g39b04c13cb9_0_18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As mission needs clarified, planning became more targeted 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Realized both cards could be merged → single Stim View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We learned we </a:t>
            </a:r>
            <a:r>
              <a:rPr lang="en" b="1">
                <a:solidFill>
                  <a:schemeClr val="dk1"/>
                </a:solidFill>
              </a:rPr>
              <a:t>didn’t need to distinguish</a:t>
            </a:r>
            <a:r>
              <a:rPr lang="en">
                <a:solidFill>
                  <a:schemeClr val="dk1"/>
                </a:solidFill>
              </a:rPr>
              <a:t> observation vs stim — everything could use the stim model.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9b04c13cb9_0_19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39b04c13cb9_0_19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Simplified user experience and planning workflow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Supports both Europa Clipper and JUICE missions, custom LUTs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Benefit: simpler UI, unified workflow, less cognitive overhead for scientists.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Easier for scientists to plan and visualize observations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Interactive canvas + add lines creation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Combine with calibration markers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Visualize the full flyby timeline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39b04c13cb9_0_19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0" name="Google Shape;770;g39b04c13cb9_0_19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Flyby timeline displayed with fractional-second precision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Spacecraft parameters integrated with the observations.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Point: Improves planning capabilities - everything’s there - Plotly Altitude 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Optimizes science return, minimizes data/power use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Enables consistent planning for both Clipper &amp; JUICE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Enable rapid trade-off analysis between goals and constraints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Flyby plan data volumes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g39b04c13cb9_0_15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0" name="Google Shape;780;g39b04c13cb9_0_15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g39b04c13cb9_0_14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5" name="Google Shape;835;g39b04c13cb9_0_14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Slide 13 – Summary &amp; Acknowledgments (9:45–10:30)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Recap key takeaways: evolution, user-driven design, integrated ecosystem.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Thank NASA/ESA teams and contributors.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Combines visualization, scheduling, and back-end processing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Benefits: efficiency, precision, multi-mission support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Visual: Icon-based summary of features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Link to</a:t>
            </a:r>
            <a:r>
              <a:rPr lang="en">
                <a:solidFill>
                  <a:schemeClr val="dk1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u="sng">
                <a:solidFill>
                  <a:schemeClr val="hlink"/>
                </a:solidFill>
                <a:hlinkClick r:id="rId3"/>
              </a:rPr>
              <a:t>CakeFest 2024 talk</a:t>
            </a:r>
            <a:r>
              <a:rPr lang="en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Wrap up main points.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Thank collaborators and reference previous talk.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Background: Europa? Clipper? UVS?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Build early → gather feedback early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Collaboration between devs and scientists is key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Visual: Quote or timeline of evolution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Generic design helped during uncertainty; targeted design helps now.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Balance between flexibility and usability.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Reflect on development process.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Highlight iterative design and collaboration as success factors.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39b04c13cb9_0_13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39b04c13cb9_0_13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dirty="0">
                <a:solidFill>
                  <a:schemeClr val="dk1"/>
                </a:solidFill>
              </a:rPr>
              <a:t>Slide 2 – Motivation (0:45–1:30)</a:t>
            </a:r>
            <a:br>
              <a:rPr lang="en" sz="1400" dirty="0">
                <a:solidFill>
                  <a:schemeClr val="dk1"/>
                </a:solidFill>
              </a:rPr>
            </a:b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dirty="0">
                <a:solidFill>
                  <a:schemeClr val="dk1"/>
                </a:solidFill>
              </a:rPr>
              <a:t>Why planning UVS observations is critical:</a:t>
            </a:r>
            <a:endParaRPr sz="1400" dirty="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400" dirty="0">
                <a:solidFill>
                  <a:schemeClr val="dk1"/>
                </a:solidFill>
              </a:rPr>
              <a:t>Limited flyby windows, strict data &amp; power constraints</a:t>
            </a:r>
            <a:endParaRPr sz="1400" dirty="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400" dirty="0">
                <a:solidFill>
                  <a:schemeClr val="dk1"/>
                </a:solidFill>
              </a:rPr>
              <a:t>Complexity, data volume, power management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dirty="0">
                <a:solidFill>
                  <a:schemeClr val="dk1"/>
                </a:solidFill>
              </a:rPr>
              <a:t>Explain why observation planning is difficult.</a:t>
            </a:r>
            <a:endParaRPr sz="14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dk1"/>
                </a:solidFill>
              </a:rPr>
              <a:t>Introduce the motivation for developing a flexible planning tool.</a:t>
            </a: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39b04c13cb9_0_16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39b04c13cb9_0_16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39b04c13cb9_0_14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4" name="Google Shape;454;g39b04c13cb9_0_14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 dirty="0">
                <a:solidFill>
                  <a:schemeClr val="dk1"/>
                </a:solidFill>
              </a:rPr>
              <a:t>3. Early Development / Tool Overview (1:30–2:15)</a:t>
            </a:r>
            <a:endParaRPr sz="1300"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dirty="0"/>
              <a:t>“A web-based solution for scientists”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Built with: JavaScript + CakePHP 5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Supports: Clipper-UVS and JUICE-UVS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Key capabilities: planning, visualization, optimization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dirty="0">
                <a:solidFill>
                  <a:schemeClr val="dk1"/>
                </a:solidFill>
              </a:rPr>
              <a:t>Early version had </a:t>
            </a:r>
            <a:r>
              <a:rPr lang="en" b="1" dirty="0">
                <a:solidFill>
                  <a:schemeClr val="dk1"/>
                </a:solidFill>
              </a:rPr>
              <a:t>Observation Cards</a:t>
            </a:r>
            <a:r>
              <a:rPr lang="en" dirty="0">
                <a:solidFill>
                  <a:schemeClr val="dk1"/>
                </a:solidFill>
              </a:rPr>
              <a:t> and </a:t>
            </a:r>
            <a:r>
              <a:rPr lang="en" b="1" dirty="0">
                <a:solidFill>
                  <a:schemeClr val="dk1"/>
                </a:solidFill>
              </a:rPr>
              <a:t>Stim Cards</a:t>
            </a:r>
            <a:r>
              <a:rPr lang="en" dirty="0">
                <a:solidFill>
                  <a:schemeClr val="dk1"/>
                </a:solidFill>
              </a:rPr>
              <a:t>, designed to be generic.</a:t>
            </a: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39b04c13cb9_0_15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" name="Google Shape;498;g39b04c13cb9_0_15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39b04c13cb9_0_17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8" name="Google Shape;508;g39b04c13cb9_0_17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dk1"/>
                </a:solidFill>
              </a:rPr>
              <a:t>3. Early Development / Tool Overview (1:30–2:15)</a:t>
            </a:r>
            <a:endParaRPr sz="13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/>
              <a:t>“A web-based solution for scientists”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Built with: JavaScript + CakePHP 5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Supports: Clipper-UVS and JUICE-UVS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Key capabilities: planning, visualization, optimization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39b04c13cb9_0_16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2" name="Google Shape;552;g39b04c13cb9_0_16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Combine Observation with Calibration Markers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39b04c13cb9_0_16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2" name="Google Shape;562;g39b04c13cb9_0_16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39b04c13cb9_0_17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2" name="Google Shape;572;g39b04c13cb9_0_17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dk1"/>
                </a:solidFill>
              </a:rPr>
              <a:t>3. Early Development / Tool Overview (1:30–2:15)</a:t>
            </a:r>
            <a:endParaRPr sz="13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/>
              <a:t>“A web-based solution for scientists”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Built with: JavaScript + CakePHP 5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Supports: Clipper-UVS and JUICE-UVS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Key capabilities: planning, visualization, optimization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ALT 1">
  <p:cSld name="BLANK_4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 rotWithShape="1">
          <a:blip r:embed="rId2">
            <a:alphaModFix amt="50000"/>
          </a:blip>
          <a:srcRect l="3133" t="16785" r="7834" b="8145"/>
          <a:stretch/>
        </p:blipFill>
        <p:spPr>
          <a:xfrm rot="10800000" flipH="1">
            <a:off x="0" y="-3474"/>
            <a:ext cx="9161550" cy="515449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/>
          <p:nvPr/>
        </p:nvSpPr>
        <p:spPr>
          <a:xfrm rot="10800000" flipH="1">
            <a:off x="0" y="4676700"/>
            <a:ext cx="9149700" cy="466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228600" y="1738950"/>
            <a:ext cx="4402800" cy="25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Urbanist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228600" y="467982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title"/>
          </p:nvPr>
        </p:nvSpPr>
        <p:spPr>
          <a:xfrm>
            <a:off x="228600" y="228600"/>
            <a:ext cx="6658800" cy="141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cxnSp>
        <p:nvCxnSpPr>
          <p:cNvPr id="16" name="Google Shape;16;p2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Google Shape;17;p2"/>
          <p:cNvSpPr txBox="1">
            <a:spLocks noGrp="1"/>
          </p:cNvSpPr>
          <p:nvPr>
            <p:ph type="subTitle" idx="4"/>
          </p:nvPr>
        </p:nvSpPr>
        <p:spPr>
          <a:xfrm>
            <a:off x="297075" y="4175900"/>
            <a:ext cx="1264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5"/>
          </p:nvPr>
        </p:nvSpPr>
        <p:spPr>
          <a:xfrm>
            <a:off x="1786375" y="4175900"/>
            <a:ext cx="1264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6"/>
          </p:nvPr>
        </p:nvSpPr>
        <p:spPr>
          <a:xfrm>
            <a:off x="228591" y="3454475"/>
            <a:ext cx="4659600" cy="252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ubTitle" idx="7"/>
          </p:nvPr>
        </p:nvSpPr>
        <p:spPr>
          <a:xfrm>
            <a:off x="228591" y="3743050"/>
            <a:ext cx="4659600" cy="252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05">
          <p15:clr>
            <a:srgbClr val="E46962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hort big title and body">
  <p:cSld name="BLANK_1_1_1_1_1_1_1_1_1_1_2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11" descr="Oval black shapes against a shadowy background. "/>
          <p:cNvPicPr preferRelativeResize="0"/>
          <p:nvPr/>
        </p:nvPicPr>
        <p:blipFill rotWithShape="1">
          <a:blip r:embed="rId2">
            <a:alphaModFix/>
          </a:blip>
          <a:srcRect l="17240" t="34" r="25038" b="42245"/>
          <a:stretch/>
        </p:blipFill>
        <p:spPr>
          <a:xfrm>
            <a:off x="0" y="-289"/>
            <a:ext cx="9144000" cy="51441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51" name="Google Shape;151;p11"/>
          <p:cNvSpPr txBox="1">
            <a:spLocks noGrp="1"/>
          </p:cNvSpPr>
          <p:nvPr>
            <p:ph type="subTitle" idx="1"/>
          </p:nvPr>
        </p:nvSpPr>
        <p:spPr>
          <a:xfrm>
            <a:off x="4314775" y="3818375"/>
            <a:ext cx="4230600" cy="45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Urbanist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52" name="Google Shape;152;p11"/>
          <p:cNvSpPr txBox="1">
            <a:spLocks noGrp="1"/>
          </p:cNvSpPr>
          <p:nvPr>
            <p:ph type="subTitle" idx="2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53" name="Google Shape;153;p11"/>
          <p:cNvSpPr txBox="1">
            <a:spLocks noGrp="1"/>
          </p:cNvSpPr>
          <p:nvPr>
            <p:ph type="subTitle" idx="3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54" name="Google Shape;154;p11"/>
          <p:cNvSpPr txBox="1">
            <a:spLocks noGrp="1"/>
          </p:cNvSpPr>
          <p:nvPr>
            <p:ph type="subTitle" idx="4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55" name="Google Shape;155;p11"/>
          <p:cNvSpPr txBox="1">
            <a:spLocks noGrp="1"/>
          </p:cNvSpPr>
          <p:nvPr>
            <p:ph type="title"/>
          </p:nvPr>
        </p:nvSpPr>
        <p:spPr>
          <a:xfrm>
            <a:off x="228600" y="290448"/>
            <a:ext cx="3655800" cy="24075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sp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cxnSp>
        <p:nvCxnSpPr>
          <p:cNvPr id="156" name="Google Shape;156;p11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7" name="Google Shape;157;p11"/>
          <p:cNvCxnSpPr/>
          <p:nvPr/>
        </p:nvCxnSpPr>
        <p:spPr>
          <a:xfrm>
            <a:off x="4159025" y="226100"/>
            <a:ext cx="0" cy="4457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8" name="Google Shape;158;p11"/>
          <p:cNvCxnSpPr/>
          <p:nvPr/>
        </p:nvCxnSpPr>
        <p:spPr>
          <a:xfrm>
            <a:off x="228600" y="226100"/>
            <a:ext cx="86871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05">
          <p15:clr>
            <a:srgbClr val="E46962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 ALT 2">
  <p:cSld name="BLANK_1_1_1_1_1_1_1_1_1_1_1_1_2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2"/>
          <p:cNvSpPr txBox="1">
            <a:spLocks noGrp="1"/>
          </p:cNvSpPr>
          <p:nvPr>
            <p:ph type="body" idx="1"/>
          </p:nvPr>
        </p:nvSpPr>
        <p:spPr>
          <a:xfrm>
            <a:off x="228600" y="1743625"/>
            <a:ext cx="4296600" cy="2709000"/>
          </a:xfrm>
          <a:prstGeom prst="rect">
            <a:avLst/>
          </a:prstGeom>
        </p:spPr>
        <p:txBody>
          <a:bodyPr spcFirstLastPara="1" wrap="square" lIns="0" tIns="91425" rIns="91425" bIns="91425" anchor="b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8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8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8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8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8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8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8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800"/>
              </a:spcBef>
              <a:spcAft>
                <a:spcPts val="8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61" name="Google Shape;161;p12"/>
          <p:cNvSpPr>
            <a:spLocks noGrp="1"/>
          </p:cNvSpPr>
          <p:nvPr>
            <p:ph type="pic" idx="2"/>
          </p:nvPr>
        </p:nvSpPr>
        <p:spPr>
          <a:xfrm>
            <a:off x="5342000" y="457200"/>
            <a:ext cx="3573300" cy="3995400"/>
          </a:xfrm>
          <a:prstGeom prst="roundRect">
            <a:avLst>
              <a:gd name="adj" fmla="val 6865"/>
            </a:avLst>
          </a:prstGeom>
          <a:noFill/>
          <a:ln>
            <a:noFill/>
          </a:ln>
        </p:spPr>
      </p:sp>
      <p:sp>
        <p:nvSpPr>
          <p:cNvPr id="162" name="Google Shape;162;p12"/>
          <p:cNvSpPr txBox="1">
            <a:spLocks noGrp="1"/>
          </p:cNvSpPr>
          <p:nvPr>
            <p:ph type="subTitle" idx="3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63" name="Google Shape;163;p12"/>
          <p:cNvSpPr txBox="1">
            <a:spLocks noGrp="1"/>
          </p:cNvSpPr>
          <p:nvPr>
            <p:ph type="subTitle" idx="4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64" name="Google Shape;164;p12"/>
          <p:cNvSpPr txBox="1">
            <a:spLocks noGrp="1"/>
          </p:cNvSpPr>
          <p:nvPr>
            <p:ph type="subTitle" idx="5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65" name="Google Shape;165;p12"/>
          <p:cNvSpPr txBox="1">
            <a:spLocks noGrp="1"/>
          </p:cNvSpPr>
          <p:nvPr>
            <p:ph type="subTitle" idx="6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66" name="Google Shape;166;p12"/>
          <p:cNvSpPr txBox="1">
            <a:spLocks noGrp="1"/>
          </p:cNvSpPr>
          <p:nvPr>
            <p:ph type="title"/>
          </p:nvPr>
        </p:nvSpPr>
        <p:spPr>
          <a:xfrm>
            <a:off x="228600" y="613525"/>
            <a:ext cx="4296600" cy="11628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9pPr>
          </a:lstStyle>
          <a:p>
            <a:endParaRPr/>
          </a:p>
        </p:txBody>
      </p:sp>
      <p:cxnSp>
        <p:nvCxnSpPr>
          <p:cNvPr id="167" name="Google Shape;167;p12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05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big cards">
  <p:cSld name="CUSTOM_1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3"/>
          <p:cNvSpPr txBox="1">
            <a:spLocks noGrp="1"/>
          </p:cNvSpPr>
          <p:nvPr>
            <p:ph type="title"/>
          </p:nvPr>
        </p:nvSpPr>
        <p:spPr>
          <a:xfrm>
            <a:off x="3386700" y="489887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70" name="Google Shape;170;p13"/>
          <p:cNvSpPr txBox="1">
            <a:spLocks noGrp="1"/>
          </p:cNvSpPr>
          <p:nvPr>
            <p:ph type="subTitle" idx="1"/>
          </p:nvPr>
        </p:nvSpPr>
        <p:spPr>
          <a:xfrm>
            <a:off x="3386700" y="690369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71" name="Google Shape;171;p13"/>
          <p:cNvSpPr txBox="1">
            <a:spLocks noGrp="1"/>
          </p:cNvSpPr>
          <p:nvPr>
            <p:ph type="subTitle" idx="2"/>
          </p:nvPr>
        </p:nvSpPr>
        <p:spPr>
          <a:xfrm>
            <a:off x="3386700" y="1070875"/>
            <a:ext cx="2444700" cy="8181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72" name="Google Shape;172;p13"/>
          <p:cNvSpPr txBox="1">
            <a:spLocks noGrp="1"/>
          </p:cNvSpPr>
          <p:nvPr>
            <p:ph type="title" idx="3"/>
          </p:nvPr>
        </p:nvSpPr>
        <p:spPr>
          <a:xfrm>
            <a:off x="6307650" y="482616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73" name="Google Shape;173;p13"/>
          <p:cNvSpPr txBox="1">
            <a:spLocks noGrp="1"/>
          </p:cNvSpPr>
          <p:nvPr>
            <p:ph type="subTitle" idx="4"/>
          </p:nvPr>
        </p:nvSpPr>
        <p:spPr>
          <a:xfrm>
            <a:off x="6307650" y="690369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74" name="Google Shape;174;p13"/>
          <p:cNvSpPr txBox="1">
            <a:spLocks noGrp="1"/>
          </p:cNvSpPr>
          <p:nvPr>
            <p:ph type="subTitle" idx="5"/>
          </p:nvPr>
        </p:nvSpPr>
        <p:spPr>
          <a:xfrm>
            <a:off x="6307650" y="1070875"/>
            <a:ext cx="2444700" cy="8181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75" name="Google Shape;175;p13"/>
          <p:cNvSpPr txBox="1">
            <a:spLocks noGrp="1"/>
          </p:cNvSpPr>
          <p:nvPr>
            <p:ph type="title" idx="6"/>
          </p:nvPr>
        </p:nvSpPr>
        <p:spPr>
          <a:xfrm>
            <a:off x="233850" y="228600"/>
            <a:ext cx="21900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Urbanist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Urbanist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Urbanist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Urbanist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Urbanist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Urbanist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Urbanist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Urbanist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6" name="Google Shape;176;p13"/>
          <p:cNvSpPr txBox="1">
            <a:spLocks noGrp="1"/>
          </p:cNvSpPr>
          <p:nvPr>
            <p:ph type="subTitle" idx="7"/>
          </p:nvPr>
        </p:nvSpPr>
        <p:spPr>
          <a:xfrm>
            <a:off x="3482800" y="4057204"/>
            <a:ext cx="1076100" cy="168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77" name="Google Shape;177;p13"/>
          <p:cNvSpPr txBox="1">
            <a:spLocks noGrp="1"/>
          </p:cNvSpPr>
          <p:nvPr>
            <p:ph type="subTitle" idx="8"/>
          </p:nvPr>
        </p:nvSpPr>
        <p:spPr>
          <a:xfrm>
            <a:off x="6405300" y="4057079"/>
            <a:ext cx="1076100" cy="168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Urbanist"/>
              <a:buNone/>
              <a:def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78" name="Google Shape;178;p13"/>
          <p:cNvSpPr txBox="1">
            <a:spLocks noGrp="1"/>
          </p:cNvSpPr>
          <p:nvPr>
            <p:ph type="subTitle" idx="9"/>
          </p:nvPr>
        </p:nvSpPr>
        <p:spPr>
          <a:xfrm>
            <a:off x="320625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79" name="Google Shape;179;p13"/>
          <p:cNvSpPr txBox="1">
            <a:spLocks noGrp="1"/>
          </p:cNvSpPr>
          <p:nvPr>
            <p:ph type="subTitle" idx="13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80" name="Google Shape;180;p13"/>
          <p:cNvSpPr txBox="1">
            <a:spLocks noGrp="1"/>
          </p:cNvSpPr>
          <p:nvPr>
            <p:ph type="subTitle" idx="14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cxnSp>
        <p:nvCxnSpPr>
          <p:cNvPr id="181" name="Google Shape;181;p13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82" name="Google Shape;182;p13"/>
          <p:cNvGrpSpPr/>
          <p:nvPr/>
        </p:nvGrpSpPr>
        <p:grpSpPr>
          <a:xfrm rot="-5400000">
            <a:off x="4794488" y="4206993"/>
            <a:ext cx="141588" cy="73485"/>
            <a:chOff x="498725" y="2069800"/>
            <a:chExt cx="205200" cy="106500"/>
          </a:xfrm>
        </p:grpSpPr>
        <p:cxnSp>
          <p:nvCxnSpPr>
            <p:cNvPr id="183" name="Google Shape;183;p13"/>
            <p:cNvCxnSpPr/>
            <p:nvPr/>
          </p:nvCxnSpPr>
          <p:spPr>
            <a:xfrm rot="-5400000" flipH="1">
              <a:off x="498725" y="2069800"/>
              <a:ext cx="103500" cy="1035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4" name="Google Shape;184;p13"/>
            <p:cNvCxnSpPr/>
            <p:nvPr/>
          </p:nvCxnSpPr>
          <p:spPr>
            <a:xfrm rot="5400000">
              <a:off x="596825" y="2069200"/>
              <a:ext cx="106500" cy="1077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85" name="Google Shape;185;p13"/>
          <p:cNvSpPr/>
          <p:nvPr/>
        </p:nvSpPr>
        <p:spPr>
          <a:xfrm>
            <a:off x="228600" y="4837500"/>
            <a:ext cx="48900" cy="48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86" name="Google Shape;186;p13"/>
          <p:cNvSpPr/>
          <p:nvPr/>
        </p:nvSpPr>
        <p:spPr>
          <a:xfrm>
            <a:off x="4618950" y="4839000"/>
            <a:ext cx="45900" cy="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big cards">
  <p:cSld name="CUSTOM_1_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"/>
          <p:cNvSpPr txBox="1">
            <a:spLocks noGrp="1"/>
          </p:cNvSpPr>
          <p:nvPr>
            <p:ph type="title"/>
          </p:nvPr>
        </p:nvSpPr>
        <p:spPr>
          <a:xfrm>
            <a:off x="233850" y="228600"/>
            <a:ext cx="21900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latin typeface="Urbanist"/>
                <a:ea typeface="Urbanist"/>
                <a:cs typeface="Urbanist"/>
                <a:sym typeface="Urbanis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14"/>
          <p:cNvSpPr txBox="1">
            <a:spLocks noGrp="1"/>
          </p:cNvSpPr>
          <p:nvPr>
            <p:ph type="subTitle" idx="1"/>
          </p:nvPr>
        </p:nvSpPr>
        <p:spPr>
          <a:xfrm>
            <a:off x="320625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90" name="Google Shape;190;p14"/>
          <p:cNvSpPr txBox="1">
            <a:spLocks noGrp="1"/>
          </p:cNvSpPr>
          <p:nvPr>
            <p:ph type="subTitle" idx="2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91" name="Google Shape;191;p14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cxnSp>
        <p:nvCxnSpPr>
          <p:cNvPr id="192" name="Google Shape;192;p14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3" name="Google Shape;193;p14"/>
          <p:cNvSpPr txBox="1">
            <a:spLocks noGrp="1"/>
          </p:cNvSpPr>
          <p:nvPr>
            <p:ph type="title" idx="4"/>
          </p:nvPr>
        </p:nvSpPr>
        <p:spPr>
          <a:xfrm>
            <a:off x="3379125" y="491100"/>
            <a:ext cx="14613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94" name="Google Shape;194;p14"/>
          <p:cNvSpPr txBox="1">
            <a:spLocks noGrp="1"/>
          </p:cNvSpPr>
          <p:nvPr>
            <p:ph type="subTitle" idx="5"/>
          </p:nvPr>
        </p:nvSpPr>
        <p:spPr>
          <a:xfrm>
            <a:off x="3379125" y="691577"/>
            <a:ext cx="15495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95" name="Google Shape;195;p14"/>
          <p:cNvSpPr txBox="1">
            <a:spLocks noGrp="1"/>
          </p:cNvSpPr>
          <p:nvPr>
            <p:ph type="subTitle" idx="6"/>
          </p:nvPr>
        </p:nvSpPr>
        <p:spPr>
          <a:xfrm>
            <a:off x="3379123" y="1072077"/>
            <a:ext cx="2444700" cy="8181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96" name="Google Shape;196;p14"/>
          <p:cNvSpPr txBox="1">
            <a:spLocks noGrp="1"/>
          </p:cNvSpPr>
          <p:nvPr>
            <p:ph type="title" idx="7"/>
          </p:nvPr>
        </p:nvSpPr>
        <p:spPr>
          <a:xfrm>
            <a:off x="6318039" y="491100"/>
            <a:ext cx="14613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97" name="Google Shape;197;p14"/>
          <p:cNvSpPr txBox="1">
            <a:spLocks noGrp="1"/>
          </p:cNvSpPr>
          <p:nvPr>
            <p:ph type="subTitle" idx="8"/>
          </p:nvPr>
        </p:nvSpPr>
        <p:spPr>
          <a:xfrm>
            <a:off x="6318039" y="691577"/>
            <a:ext cx="15495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98" name="Google Shape;198;p14"/>
          <p:cNvSpPr txBox="1">
            <a:spLocks noGrp="1"/>
          </p:cNvSpPr>
          <p:nvPr>
            <p:ph type="subTitle" idx="9"/>
          </p:nvPr>
        </p:nvSpPr>
        <p:spPr>
          <a:xfrm>
            <a:off x="6318036" y="1072077"/>
            <a:ext cx="2444700" cy="8181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99" name="Google Shape;199;p14"/>
          <p:cNvSpPr txBox="1">
            <a:spLocks noGrp="1"/>
          </p:cNvSpPr>
          <p:nvPr>
            <p:ph type="title" idx="13"/>
          </p:nvPr>
        </p:nvSpPr>
        <p:spPr>
          <a:xfrm>
            <a:off x="6318039" y="2655740"/>
            <a:ext cx="14613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00" name="Google Shape;200;p14"/>
          <p:cNvSpPr txBox="1">
            <a:spLocks noGrp="1"/>
          </p:cNvSpPr>
          <p:nvPr>
            <p:ph type="subTitle" idx="14"/>
          </p:nvPr>
        </p:nvSpPr>
        <p:spPr>
          <a:xfrm>
            <a:off x="6318039" y="2856216"/>
            <a:ext cx="15495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01" name="Google Shape;201;p14"/>
          <p:cNvSpPr txBox="1">
            <a:spLocks noGrp="1"/>
          </p:cNvSpPr>
          <p:nvPr>
            <p:ph type="subTitle" idx="15"/>
          </p:nvPr>
        </p:nvSpPr>
        <p:spPr>
          <a:xfrm>
            <a:off x="6318036" y="3236717"/>
            <a:ext cx="2444700" cy="8181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02" name="Google Shape;202;p14"/>
          <p:cNvSpPr txBox="1">
            <a:spLocks noGrp="1"/>
          </p:cNvSpPr>
          <p:nvPr>
            <p:ph type="title" idx="16"/>
          </p:nvPr>
        </p:nvSpPr>
        <p:spPr>
          <a:xfrm>
            <a:off x="3379125" y="2655740"/>
            <a:ext cx="14613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"/>
              <a:buNone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03" name="Google Shape;203;p14"/>
          <p:cNvSpPr txBox="1">
            <a:spLocks noGrp="1"/>
          </p:cNvSpPr>
          <p:nvPr>
            <p:ph type="subTitle" idx="17"/>
          </p:nvPr>
        </p:nvSpPr>
        <p:spPr>
          <a:xfrm>
            <a:off x="3379125" y="2856216"/>
            <a:ext cx="15495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"/>
              <a:buNone/>
              <a:defRPr sz="12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04" name="Google Shape;204;p14"/>
          <p:cNvSpPr txBox="1">
            <a:spLocks noGrp="1"/>
          </p:cNvSpPr>
          <p:nvPr>
            <p:ph type="subTitle" idx="18"/>
          </p:nvPr>
        </p:nvSpPr>
        <p:spPr>
          <a:xfrm>
            <a:off x="3379123" y="3236717"/>
            <a:ext cx="2444700" cy="8181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None/>
              <a:defRPr sz="1000"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05" name="Google Shape;205;p14"/>
          <p:cNvSpPr/>
          <p:nvPr/>
        </p:nvSpPr>
        <p:spPr>
          <a:xfrm>
            <a:off x="228600" y="4837500"/>
            <a:ext cx="48900" cy="48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06" name="Google Shape;206;p14"/>
          <p:cNvSpPr/>
          <p:nvPr/>
        </p:nvSpPr>
        <p:spPr>
          <a:xfrm>
            <a:off x="4618950" y="4839000"/>
            <a:ext cx="45900" cy="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">
  <p:cSld name="CUSTOM_7_1_1_1_1_1_1_1_1_1_1_1_1_1_1_1_1_1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15"/>
          <p:cNvPicPr preferRelativeResize="0"/>
          <p:nvPr/>
        </p:nvPicPr>
        <p:blipFill rotWithShape="1">
          <a:blip r:embed="rId2">
            <a:alphaModFix/>
          </a:blip>
          <a:srcRect r="15469" b="14588"/>
          <a:stretch/>
        </p:blipFill>
        <p:spPr>
          <a:xfrm flipH="1">
            <a:off x="4571999" y="2061075"/>
            <a:ext cx="4572001" cy="30824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9" name="Google Shape;209;p15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0" name="Google Shape;210;p15"/>
          <p:cNvSpPr txBox="1">
            <a:spLocks noGrp="1"/>
          </p:cNvSpPr>
          <p:nvPr>
            <p:ph type="subTitle" idx="1"/>
          </p:nvPr>
        </p:nvSpPr>
        <p:spPr>
          <a:xfrm>
            <a:off x="238800" y="467982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11" name="Google Shape;211;p15"/>
          <p:cNvSpPr txBox="1">
            <a:spLocks noGrp="1"/>
          </p:cNvSpPr>
          <p:nvPr>
            <p:ph type="subTitle" idx="2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12" name="Google Shape;212;p15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13" name="Google Shape;213;p15"/>
          <p:cNvSpPr txBox="1">
            <a:spLocks noGrp="1"/>
          </p:cNvSpPr>
          <p:nvPr>
            <p:ph type="subTitle" idx="4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14" name="Google Shape;214;p15"/>
          <p:cNvSpPr txBox="1">
            <a:spLocks noGrp="1"/>
          </p:cNvSpPr>
          <p:nvPr>
            <p:ph type="title"/>
          </p:nvPr>
        </p:nvSpPr>
        <p:spPr>
          <a:xfrm>
            <a:off x="355225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 sz="1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15" name="Google Shape;215;p15"/>
          <p:cNvSpPr txBox="1">
            <a:spLocks noGrp="1"/>
          </p:cNvSpPr>
          <p:nvPr>
            <p:ph type="subTitle" idx="5"/>
          </p:nvPr>
        </p:nvSpPr>
        <p:spPr>
          <a:xfrm>
            <a:off x="355225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16" name="Google Shape;216;p15"/>
          <p:cNvSpPr txBox="1">
            <a:spLocks noGrp="1"/>
          </p:cNvSpPr>
          <p:nvPr>
            <p:ph type="body" idx="6"/>
          </p:nvPr>
        </p:nvSpPr>
        <p:spPr>
          <a:xfrm>
            <a:off x="355225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marL="457200" lvl="0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●"/>
              <a:defRPr sz="800">
                <a:solidFill>
                  <a:schemeClr val="dk2"/>
                </a:solidFill>
              </a:defRPr>
            </a:lvl1pPr>
            <a:lvl2pPr marL="914400" lvl="1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○"/>
              <a:defRPr sz="800">
                <a:solidFill>
                  <a:schemeClr val="dk2"/>
                </a:solidFill>
              </a:defRPr>
            </a:lvl2pPr>
            <a:lvl3pPr marL="1371600" lvl="2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■"/>
              <a:defRPr sz="800">
                <a:solidFill>
                  <a:schemeClr val="dk2"/>
                </a:solidFill>
              </a:defRPr>
            </a:lvl3pPr>
            <a:lvl4pPr marL="1828800" lvl="3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●"/>
              <a:defRPr sz="800">
                <a:solidFill>
                  <a:schemeClr val="dk2"/>
                </a:solidFill>
              </a:defRPr>
            </a:lvl4pPr>
            <a:lvl5pPr marL="2286000" lvl="4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○"/>
              <a:defRPr sz="800">
                <a:solidFill>
                  <a:schemeClr val="dk2"/>
                </a:solidFill>
              </a:defRPr>
            </a:lvl5pPr>
            <a:lvl6pPr marL="2743200" lvl="5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■"/>
              <a:defRPr sz="800">
                <a:solidFill>
                  <a:schemeClr val="dk2"/>
                </a:solidFill>
              </a:defRPr>
            </a:lvl6pPr>
            <a:lvl7pPr marL="3200400" lvl="6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●"/>
              <a:defRPr sz="800">
                <a:solidFill>
                  <a:schemeClr val="dk2"/>
                </a:solidFill>
              </a:defRPr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○"/>
              <a:defRPr sz="800">
                <a:solidFill>
                  <a:schemeClr val="dk2"/>
                </a:solidFill>
              </a:defRPr>
            </a:lvl8pPr>
            <a:lvl9pPr marL="4114800" lvl="8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■"/>
              <a:defRPr sz="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17" name="Google Shape;217;p15"/>
          <p:cNvSpPr txBox="1">
            <a:spLocks noGrp="1"/>
          </p:cNvSpPr>
          <p:nvPr>
            <p:ph type="title" idx="7"/>
          </p:nvPr>
        </p:nvSpPr>
        <p:spPr>
          <a:xfrm>
            <a:off x="2543875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 sz="1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18" name="Google Shape;218;p15"/>
          <p:cNvSpPr txBox="1">
            <a:spLocks noGrp="1"/>
          </p:cNvSpPr>
          <p:nvPr>
            <p:ph type="subTitle" idx="8"/>
          </p:nvPr>
        </p:nvSpPr>
        <p:spPr>
          <a:xfrm>
            <a:off x="2543875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19" name="Google Shape;219;p15"/>
          <p:cNvSpPr txBox="1">
            <a:spLocks noGrp="1"/>
          </p:cNvSpPr>
          <p:nvPr>
            <p:ph type="body" idx="9"/>
          </p:nvPr>
        </p:nvSpPr>
        <p:spPr>
          <a:xfrm>
            <a:off x="2543875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marL="457200" lvl="0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●"/>
              <a:defRPr sz="800">
                <a:solidFill>
                  <a:schemeClr val="dk2"/>
                </a:solidFill>
              </a:defRPr>
            </a:lvl1pPr>
            <a:lvl2pPr marL="914400" lvl="1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○"/>
              <a:defRPr sz="800">
                <a:solidFill>
                  <a:schemeClr val="dk2"/>
                </a:solidFill>
              </a:defRPr>
            </a:lvl2pPr>
            <a:lvl3pPr marL="1371600" lvl="2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■"/>
              <a:defRPr sz="800">
                <a:solidFill>
                  <a:schemeClr val="dk2"/>
                </a:solidFill>
              </a:defRPr>
            </a:lvl3pPr>
            <a:lvl4pPr marL="1828800" lvl="3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●"/>
              <a:defRPr sz="800">
                <a:solidFill>
                  <a:schemeClr val="dk2"/>
                </a:solidFill>
              </a:defRPr>
            </a:lvl4pPr>
            <a:lvl5pPr marL="2286000" lvl="4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○"/>
              <a:defRPr sz="800">
                <a:solidFill>
                  <a:schemeClr val="dk2"/>
                </a:solidFill>
              </a:defRPr>
            </a:lvl5pPr>
            <a:lvl6pPr marL="2743200" lvl="5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■"/>
              <a:defRPr sz="800">
                <a:solidFill>
                  <a:schemeClr val="dk2"/>
                </a:solidFill>
              </a:defRPr>
            </a:lvl6pPr>
            <a:lvl7pPr marL="3200400" lvl="6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●"/>
              <a:defRPr sz="800">
                <a:solidFill>
                  <a:schemeClr val="dk2"/>
                </a:solidFill>
              </a:defRPr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○"/>
              <a:defRPr sz="800">
                <a:solidFill>
                  <a:schemeClr val="dk2"/>
                </a:solidFill>
              </a:defRPr>
            </a:lvl8pPr>
            <a:lvl9pPr marL="4114800" lvl="8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■"/>
              <a:defRPr sz="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20" name="Google Shape;220;p15"/>
          <p:cNvSpPr txBox="1">
            <a:spLocks noGrp="1"/>
          </p:cNvSpPr>
          <p:nvPr>
            <p:ph type="title" idx="13"/>
          </p:nvPr>
        </p:nvSpPr>
        <p:spPr>
          <a:xfrm>
            <a:off x="4745500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 sz="1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21" name="Google Shape;221;p15"/>
          <p:cNvSpPr txBox="1">
            <a:spLocks noGrp="1"/>
          </p:cNvSpPr>
          <p:nvPr>
            <p:ph type="subTitle" idx="14"/>
          </p:nvPr>
        </p:nvSpPr>
        <p:spPr>
          <a:xfrm>
            <a:off x="4745500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22" name="Google Shape;222;p15"/>
          <p:cNvSpPr txBox="1">
            <a:spLocks noGrp="1"/>
          </p:cNvSpPr>
          <p:nvPr>
            <p:ph type="body" idx="15"/>
          </p:nvPr>
        </p:nvSpPr>
        <p:spPr>
          <a:xfrm>
            <a:off x="4745400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marL="457200" lvl="0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●"/>
              <a:defRPr sz="800">
                <a:solidFill>
                  <a:schemeClr val="dk2"/>
                </a:solidFill>
              </a:defRPr>
            </a:lvl1pPr>
            <a:lvl2pPr marL="914400" lvl="1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○"/>
              <a:defRPr sz="800">
                <a:solidFill>
                  <a:schemeClr val="dk2"/>
                </a:solidFill>
              </a:defRPr>
            </a:lvl2pPr>
            <a:lvl3pPr marL="1371600" lvl="2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■"/>
              <a:defRPr sz="800">
                <a:solidFill>
                  <a:schemeClr val="dk2"/>
                </a:solidFill>
              </a:defRPr>
            </a:lvl3pPr>
            <a:lvl4pPr marL="1828800" lvl="3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●"/>
              <a:defRPr sz="800">
                <a:solidFill>
                  <a:schemeClr val="dk2"/>
                </a:solidFill>
              </a:defRPr>
            </a:lvl4pPr>
            <a:lvl5pPr marL="2286000" lvl="4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○"/>
              <a:defRPr sz="800">
                <a:solidFill>
                  <a:schemeClr val="dk2"/>
                </a:solidFill>
              </a:defRPr>
            </a:lvl5pPr>
            <a:lvl6pPr marL="2743200" lvl="5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■"/>
              <a:defRPr sz="800">
                <a:solidFill>
                  <a:schemeClr val="dk2"/>
                </a:solidFill>
              </a:defRPr>
            </a:lvl6pPr>
            <a:lvl7pPr marL="3200400" lvl="6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●"/>
              <a:defRPr sz="800">
                <a:solidFill>
                  <a:schemeClr val="dk2"/>
                </a:solidFill>
              </a:defRPr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○"/>
              <a:defRPr sz="800">
                <a:solidFill>
                  <a:schemeClr val="dk2"/>
                </a:solidFill>
              </a:defRPr>
            </a:lvl8pPr>
            <a:lvl9pPr marL="4114800" lvl="8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■"/>
              <a:defRPr sz="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23" name="Google Shape;223;p15"/>
          <p:cNvSpPr txBox="1">
            <a:spLocks noGrp="1"/>
          </p:cNvSpPr>
          <p:nvPr>
            <p:ph type="title" idx="16"/>
          </p:nvPr>
        </p:nvSpPr>
        <p:spPr>
          <a:xfrm>
            <a:off x="6942300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 sz="1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Urbanist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24" name="Google Shape;224;p15"/>
          <p:cNvSpPr txBox="1">
            <a:spLocks noGrp="1"/>
          </p:cNvSpPr>
          <p:nvPr>
            <p:ph type="subTitle" idx="17"/>
          </p:nvPr>
        </p:nvSpPr>
        <p:spPr>
          <a:xfrm>
            <a:off x="6942300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25" name="Google Shape;225;p15"/>
          <p:cNvSpPr txBox="1">
            <a:spLocks noGrp="1"/>
          </p:cNvSpPr>
          <p:nvPr>
            <p:ph type="body" idx="18"/>
          </p:nvPr>
        </p:nvSpPr>
        <p:spPr>
          <a:xfrm>
            <a:off x="6942300" y="2465025"/>
            <a:ext cx="17916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marL="457200" lvl="0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●"/>
              <a:defRPr sz="800">
                <a:solidFill>
                  <a:schemeClr val="dk2"/>
                </a:solidFill>
              </a:defRPr>
            </a:lvl1pPr>
            <a:lvl2pPr marL="914400" lvl="1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○"/>
              <a:defRPr sz="800">
                <a:solidFill>
                  <a:schemeClr val="dk2"/>
                </a:solidFill>
              </a:defRPr>
            </a:lvl2pPr>
            <a:lvl3pPr marL="1371600" lvl="2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■"/>
              <a:defRPr sz="800">
                <a:solidFill>
                  <a:schemeClr val="dk2"/>
                </a:solidFill>
              </a:defRPr>
            </a:lvl3pPr>
            <a:lvl4pPr marL="1828800" lvl="3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●"/>
              <a:defRPr sz="800">
                <a:solidFill>
                  <a:schemeClr val="dk2"/>
                </a:solidFill>
              </a:defRPr>
            </a:lvl4pPr>
            <a:lvl5pPr marL="2286000" lvl="4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○"/>
              <a:defRPr sz="800">
                <a:solidFill>
                  <a:schemeClr val="dk2"/>
                </a:solidFill>
              </a:defRPr>
            </a:lvl5pPr>
            <a:lvl6pPr marL="2743200" lvl="5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■"/>
              <a:defRPr sz="800">
                <a:solidFill>
                  <a:schemeClr val="dk2"/>
                </a:solidFill>
              </a:defRPr>
            </a:lvl6pPr>
            <a:lvl7pPr marL="3200400" lvl="6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●"/>
              <a:defRPr sz="800">
                <a:solidFill>
                  <a:schemeClr val="dk2"/>
                </a:solidFill>
              </a:defRPr>
            </a:lvl7pPr>
            <a:lvl8pPr marL="3657600" lvl="7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○"/>
              <a:defRPr sz="800">
                <a:solidFill>
                  <a:schemeClr val="dk2"/>
                </a:solidFill>
              </a:defRPr>
            </a:lvl8pPr>
            <a:lvl9pPr marL="4114800" lvl="8" indent="-279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Urbanist"/>
              <a:buChar char="■"/>
              <a:defRPr sz="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26" name="Google Shape;226;p15"/>
          <p:cNvSpPr txBox="1">
            <a:spLocks noGrp="1"/>
          </p:cNvSpPr>
          <p:nvPr>
            <p:ph type="title" idx="19"/>
          </p:nvPr>
        </p:nvSpPr>
        <p:spPr>
          <a:xfrm>
            <a:off x="228600" y="613525"/>
            <a:ext cx="3904500" cy="864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400">
                <a:solidFill>
                  <a:schemeClr val="dk2"/>
                </a:solidFill>
              </a:defRPr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05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ers">
  <p:cSld name="CUSTOM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6"/>
          <p:cNvSpPr txBox="1">
            <a:spLocks noGrp="1"/>
          </p:cNvSpPr>
          <p:nvPr>
            <p:ph type="subTitle" idx="1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Medium"/>
              <a:buNone/>
              <a:defRPr sz="12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cxnSp>
        <p:nvCxnSpPr>
          <p:cNvPr id="229" name="Google Shape;229;p16"/>
          <p:cNvCxnSpPr/>
          <p:nvPr/>
        </p:nvCxnSpPr>
        <p:spPr>
          <a:xfrm>
            <a:off x="228450" y="2061025"/>
            <a:ext cx="86871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0" name="Google Shape;230;p16"/>
          <p:cNvSpPr txBox="1">
            <a:spLocks noGrp="1"/>
          </p:cNvSpPr>
          <p:nvPr>
            <p:ph type="subTitle" idx="2"/>
          </p:nvPr>
        </p:nvSpPr>
        <p:spPr>
          <a:xfrm>
            <a:off x="320625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31" name="Google Shape;231;p16"/>
          <p:cNvSpPr txBox="1">
            <a:spLocks noGrp="1"/>
          </p:cNvSpPr>
          <p:nvPr>
            <p:ph type="subTitle" idx="3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32" name="Google Shape;232;p16"/>
          <p:cNvSpPr txBox="1">
            <a:spLocks noGrp="1"/>
          </p:cNvSpPr>
          <p:nvPr>
            <p:ph type="subTitle" idx="4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cxnSp>
        <p:nvCxnSpPr>
          <p:cNvPr id="233" name="Google Shape;233;p16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4" name="Google Shape;234;p16"/>
          <p:cNvSpPr txBox="1">
            <a:spLocks noGrp="1"/>
          </p:cNvSpPr>
          <p:nvPr>
            <p:ph type="title"/>
          </p:nvPr>
        </p:nvSpPr>
        <p:spPr>
          <a:xfrm>
            <a:off x="228600" y="369300"/>
            <a:ext cx="6480300" cy="5877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9pPr>
          </a:lstStyle>
          <a:p>
            <a:endParaRPr/>
          </a:p>
        </p:txBody>
      </p:sp>
      <p:sp>
        <p:nvSpPr>
          <p:cNvPr id="235" name="Google Shape;235;p16"/>
          <p:cNvSpPr>
            <a:spLocks noGrp="1"/>
          </p:cNvSpPr>
          <p:nvPr>
            <p:ph type="pic" idx="5"/>
          </p:nvPr>
        </p:nvSpPr>
        <p:spPr>
          <a:xfrm>
            <a:off x="3795900" y="2682425"/>
            <a:ext cx="1458300" cy="1458300"/>
          </a:xfrm>
          <a:prstGeom prst="ellipse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6" name="Google Shape;236;p16"/>
          <p:cNvSpPr txBox="1">
            <a:spLocks noGrp="1"/>
          </p:cNvSpPr>
          <p:nvPr>
            <p:ph type="body" idx="6"/>
          </p:nvPr>
        </p:nvSpPr>
        <p:spPr>
          <a:xfrm>
            <a:off x="5871500" y="2468775"/>
            <a:ext cx="2864700" cy="6765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Char char="●"/>
              <a:defRPr sz="1000">
                <a:solidFill>
                  <a:schemeClr val="dk2"/>
                </a:solidFill>
              </a:defRPr>
            </a:lvl1pPr>
            <a:lvl2pPr marL="914400" lvl="1" indent="-2921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Char char="○"/>
              <a:defRPr sz="1000">
                <a:solidFill>
                  <a:schemeClr val="dk2"/>
                </a:solidFill>
              </a:defRPr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Char char="■"/>
              <a:defRPr sz="1000">
                <a:solidFill>
                  <a:schemeClr val="dk2"/>
                </a:solidFill>
              </a:defRPr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Char char="●"/>
              <a:defRPr sz="1000">
                <a:solidFill>
                  <a:schemeClr val="dk2"/>
                </a:solidFill>
              </a:defRPr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Char char="○"/>
              <a:defRPr sz="1000">
                <a:solidFill>
                  <a:schemeClr val="dk2"/>
                </a:solidFill>
              </a:defRPr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Char char="■"/>
              <a:defRPr sz="1000">
                <a:solidFill>
                  <a:schemeClr val="dk2"/>
                </a:solidFill>
              </a:defRPr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Char char="●"/>
              <a:defRPr sz="1000">
                <a:solidFill>
                  <a:schemeClr val="dk2"/>
                </a:solidFill>
              </a:defRPr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Char char="○"/>
              <a:defRPr sz="1000">
                <a:solidFill>
                  <a:schemeClr val="dk2"/>
                </a:solidFill>
              </a:defRPr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Urbanist"/>
              <a:buChar char="■"/>
              <a:defRPr sz="1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37" name="Google Shape;237;p16"/>
          <p:cNvSpPr txBox="1">
            <a:spLocks noGrp="1"/>
          </p:cNvSpPr>
          <p:nvPr>
            <p:ph type="body" idx="7"/>
          </p:nvPr>
        </p:nvSpPr>
        <p:spPr>
          <a:xfrm>
            <a:off x="5871500" y="3553025"/>
            <a:ext cx="2864700" cy="696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 Medium"/>
              <a:buChar char="●"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marL="914400" lvl="1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 Medium"/>
              <a:buChar char="○"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marL="1371600" lvl="2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 Medium"/>
              <a:buChar char="■"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marL="1828800" lvl="3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 Medium"/>
              <a:buChar char="●"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marL="2286000" lvl="4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 Medium"/>
              <a:buChar char="○"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marL="2743200" lvl="5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 Medium"/>
              <a:buChar char="■"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marL="3200400" lvl="6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 Medium"/>
              <a:buChar char="●"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marL="3657600" lvl="7" indent="-304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 Medium"/>
              <a:buChar char="○"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marL="4114800" lvl="8" indent="-3048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3"/>
              </a:buClr>
              <a:buSzPts val="1200"/>
              <a:buFont typeface="Urbanist Medium"/>
              <a:buChar char="■"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38" name="Google Shape;238;p16"/>
          <p:cNvSpPr txBox="1">
            <a:spLocks noGrp="1"/>
          </p:cNvSpPr>
          <p:nvPr>
            <p:ph type="subTitle" idx="8"/>
          </p:nvPr>
        </p:nvSpPr>
        <p:spPr>
          <a:xfrm>
            <a:off x="238800" y="2720113"/>
            <a:ext cx="2824500" cy="1458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Urbanist Medium"/>
              <a:buNone/>
              <a:defRPr sz="18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39" name="Google Shape;239;p16"/>
          <p:cNvSpPr/>
          <p:nvPr/>
        </p:nvSpPr>
        <p:spPr>
          <a:xfrm>
            <a:off x="228600" y="4837500"/>
            <a:ext cx="48900" cy="48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0" name="Google Shape;240;p16"/>
          <p:cNvSpPr/>
          <p:nvPr/>
        </p:nvSpPr>
        <p:spPr>
          <a:xfrm>
            <a:off x="4618950" y="4839000"/>
            <a:ext cx="45900" cy="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phics">
  <p:cSld name="CUSTOM_2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7"/>
          <p:cNvSpPr txBox="1">
            <a:spLocks noGrp="1"/>
          </p:cNvSpPr>
          <p:nvPr>
            <p:ph type="subTitle" idx="1"/>
          </p:nvPr>
        </p:nvSpPr>
        <p:spPr>
          <a:xfrm>
            <a:off x="320625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43" name="Google Shape;243;p17"/>
          <p:cNvSpPr txBox="1">
            <a:spLocks noGrp="1"/>
          </p:cNvSpPr>
          <p:nvPr>
            <p:ph type="subTitle" idx="2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44" name="Google Shape;244;p17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cxnSp>
        <p:nvCxnSpPr>
          <p:cNvPr id="245" name="Google Shape;245;p17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6" name="Google Shape;246;p17"/>
          <p:cNvSpPr/>
          <p:nvPr/>
        </p:nvSpPr>
        <p:spPr>
          <a:xfrm>
            <a:off x="228600" y="1395962"/>
            <a:ext cx="2101200" cy="3054000"/>
          </a:xfrm>
          <a:prstGeom prst="roundRect">
            <a:avLst>
              <a:gd name="adj" fmla="val 9631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7" name="Google Shape;247;p17"/>
          <p:cNvSpPr/>
          <p:nvPr/>
        </p:nvSpPr>
        <p:spPr>
          <a:xfrm>
            <a:off x="2423700" y="1395962"/>
            <a:ext cx="3198600" cy="3054000"/>
          </a:xfrm>
          <a:prstGeom prst="roundRect">
            <a:avLst>
              <a:gd name="adj" fmla="val 674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8" name="Google Shape;248;p17"/>
          <p:cNvSpPr/>
          <p:nvPr/>
        </p:nvSpPr>
        <p:spPr>
          <a:xfrm>
            <a:off x="5716850" y="1395962"/>
            <a:ext cx="3198600" cy="17583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9" name="Google Shape;249;p17"/>
          <p:cNvSpPr/>
          <p:nvPr/>
        </p:nvSpPr>
        <p:spPr>
          <a:xfrm>
            <a:off x="5716200" y="3231390"/>
            <a:ext cx="3198600" cy="1217400"/>
          </a:xfrm>
          <a:prstGeom prst="roundRect">
            <a:avLst>
              <a:gd name="adj" fmla="val 1360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50" name="Google Shape;250;p17"/>
          <p:cNvSpPr>
            <a:spLocks noGrp="1"/>
          </p:cNvSpPr>
          <p:nvPr>
            <p:ph type="pic" idx="4"/>
          </p:nvPr>
        </p:nvSpPr>
        <p:spPr>
          <a:xfrm>
            <a:off x="381950" y="993050"/>
            <a:ext cx="850500" cy="850500"/>
          </a:xfrm>
          <a:prstGeom prst="ellipse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p17"/>
          <p:cNvSpPr txBox="1">
            <a:spLocks noGrp="1"/>
          </p:cNvSpPr>
          <p:nvPr>
            <p:ph type="subTitle" idx="5"/>
          </p:nvPr>
        </p:nvSpPr>
        <p:spPr>
          <a:xfrm>
            <a:off x="381950" y="2062875"/>
            <a:ext cx="1786500" cy="23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rbanist"/>
              <a:buNone/>
              <a:defRPr sz="1200" b="1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rbanist"/>
              <a:buNone/>
              <a:def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rbanist"/>
              <a:buNone/>
              <a:def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rbanist"/>
              <a:buNone/>
              <a:def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rbanist"/>
              <a:buNone/>
              <a:def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rbanist"/>
              <a:buNone/>
              <a:def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rbanist"/>
              <a:buNone/>
              <a:def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rbanist"/>
              <a:buNone/>
              <a:def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rbanist"/>
              <a:buNone/>
              <a:def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52" name="Google Shape;252;p17"/>
          <p:cNvSpPr txBox="1">
            <a:spLocks noGrp="1"/>
          </p:cNvSpPr>
          <p:nvPr>
            <p:ph type="body" idx="6"/>
          </p:nvPr>
        </p:nvSpPr>
        <p:spPr>
          <a:xfrm>
            <a:off x="381950" y="2453500"/>
            <a:ext cx="1786500" cy="1536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Char char="●"/>
              <a:defRPr sz="1000">
                <a:solidFill>
                  <a:schemeClr val="dk1"/>
                </a:solidFill>
              </a:defRPr>
            </a:lvl1pPr>
            <a:lvl2pPr marL="914400" lvl="1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Char char="○"/>
              <a:defRPr sz="1000">
                <a:solidFill>
                  <a:schemeClr val="dk1"/>
                </a:solidFill>
              </a:defRPr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Char char="■"/>
              <a:defRPr sz="1000">
                <a:solidFill>
                  <a:schemeClr val="dk1"/>
                </a:solidFill>
              </a:defRPr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Char char="●"/>
              <a:defRPr sz="1000">
                <a:solidFill>
                  <a:schemeClr val="dk1"/>
                </a:solidFill>
              </a:defRPr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Char char="○"/>
              <a:defRPr sz="1000">
                <a:solidFill>
                  <a:schemeClr val="dk1"/>
                </a:solidFill>
              </a:defRPr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Char char="■"/>
              <a:defRPr sz="1000">
                <a:solidFill>
                  <a:schemeClr val="dk1"/>
                </a:solidFill>
              </a:defRPr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Char char="●"/>
              <a:defRPr sz="1000">
                <a:solidFill>
                  <a:schemeClr val="dk1"/>
                </a:solidFill>
              </a:defRPr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Char char="○"/>
              <a:defRPr sz="1000">
                <a:solidFill>
                  <a:schemeClr val="dk1"/>
                </a:solidFill>
              </a:defRPr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Char char="■"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53" name="Google Shape;253;p17"/>
          <p:cNvSpPr txBox="1">
            <a:spLocks noGrp="1"/>
          </p:cNvSpPr>
          <p:nvPr>
            <p:ph type="subTitle" idx="7"/>
          </p:nvPr>
        </p:nvSpPr>
        <p:spPr>
          <a:xfrm>
            <a:off x="2580250" y="1528150"/>
            <a:ext cx="29115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54" name="Google Shape;254;p17"/>
          <p:cNvSpPr txBox="1">
            <a:spLocks noGrp="1"/>
          </p:cNvSpPr>
          <p:nvPr>
            <p:ph type="body" idx="8"/>
          </p:nvPr>
        </p:nvSpPr>
        <p:spPr>
          <a:xfrm>
            <a:off x="2580250" y="1791652"/>
            <a:ext cx="2911500" cy="610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cxnSp>
        <p:nvCxnSpPr>
          <p:cNvPr id="255" name="Google Shape;255;p17"/>
          <p:cNvCxnSpPr/>
          <p:nvPr/>
        </p:nvCxnSpPr>
        <p:spPr>
          <a:xfrm>
            <a:off x="2423700" y="2531312"/>
            <a:ext cx="319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6" name="Google Shape;256;p17"/>
          <p:cNvCxnSpPr/>
          <p:nvPr/>
        </p:nvCxnSpPr>
        <p:spPr>
          <a:xfrm>
            <a:off x="2423700" y="3583537"/>
            <a:ext cx="319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7" name="Google Shape;257;p17"/>
          <p:cNvSpPr txBox="1">
            <a:spLocks noGrp="1"/>
          </p:cNvSpPr>
          <p:nvPr>
            <p:ph type="subTitle" idx="9"/>
          </p:nvPr>
        </p:nvSpPr>
        <p:spPr>
          <a:xfrm>
            <a:off x="2580250" y="2660457"/>
            <a:ext cx="29115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58" name="Google Shape;258;p17"/>
          <p:cNvSpPr txBox="1">
            <a:spLocks noGrp="1"/>
          </p:cNvSpPr>
          <p:nvPr>
            <p:ph type="body" idx="13"/>
          </p:nvPr>
        </p:nvSpPr>
        <p:spPr>
          <a:xfrm>
            <a:off x="2580250" y="2931046"/>
            <a:ext cx="2911500" cy="610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1pPr>
            <a:lvl2pPr marL="914400" lvl="1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9pPr>
          </a:lstStyle>
          <a:p>
            <a:endParaRPr/>
          </a:p>
        </p:txBody>
      </p:sp>
      <p:sp>
        <p:nvSpPr>
          <p:cNvPr id="259" name="Google Shape;259;p17"/>
          <p:cNvSpPr/>
          <p:nvPr/>
        </p:nvSpPr>
        <p:spPr>
          <a:xfrm flipH="1">
            <a:off x="2600988" y="3992942"/>
            <a:ext cx="681000" cy="273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sz="800" b="1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60" name="Google Shape;260;p17"/>
          <p:cNvSpPr/>
          <p:nvPr/>
        </p:nvSpPr>
        <p:spPr>
          <a:xfrm flipH="1">
            <a:off x="3654625" y="3992942"/>
            <a:ext cx="681000" cy="273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sz="800" b="1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61" name="Google Shape;261;p17"/>
          <p:cNvSpPr/>
          <p:nvPr/>
        </p:nvSpPr>
        <p:spPr>
          <a:xfrm flipH="1">
            <a:off x="4602650" y="3992942"/>
            <a:ext cx="681000" cy="273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sz="800" b="1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62" name="Google Shape;262;p17"/>
          <p:cNvSpPr txBox="1">
            <a:spLocks noGrp="1"/>
          </p:cNvSpPr>
          <p:nvPr>
            <p:ph type="subTitle" idx="14"/>
          </p:nvPr>
        </p:nvSpPr>
        <p:spPr>
          <a:xfrm>
            <a:off x="2567250" y="3671882"/>
            <a:ext cx="29115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63" name="Google Shape;263;p17"/>
          <p:cNvSpPr txBox="1">
            <a:spLocks noGrp="1"/>
          </p:cNvSpPr>
          <p:nvPr>
            <p:ph type="subTitle" idx="15"/>
          </p:nvPr>
        </p:nvSpPr>
        <p:spPr>
          <a:xfrm>
            <a:off x="5877425" y="1528157"/>
            <a:ext cx="29115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64" name="Google Shape;264;p17"/>
          <p:cNvSpPr txBox="1">
            <a:spLocks noGrp="1"/>
          </p:cNvSpPr>
          <p:nvPr>
            <p:ph type="subTitle" idx="16"/>
          </p:nvPr>
        </p:nvSpPr>
        <p:spPr>
          <a:xfrm>
            <a:off x="5877425" y="1781107"/>
            <a:ext cx="29115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Urbanist"/>
              <a:buNone/>
              <a:defRPr sz="8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65" name="Google Shape;265;p17"/>
          <p:cNvSpPr txBox="1">
            <a:spLocks noGrp="1"/>
          </p:cNvSpPr>
          <p:nvPr>
            <p:ph type="subTitle" idx="17"/>
          </p:nvPr>
        </p:nvSpPr>
        <p:spPr>
          <a:xfrm>
            <a:off x="5877425" y="2219182"/>
            <a:ext cx="29115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Urbanist"/>
              <a:buNone/>
              <a:defRPr sz="8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66" name="Google Shape;266;p17"/>
          <p:cNvSpPr txBox="1">
            <a:spLocks noGrp="1"/>
          </p:cNvSpPr>
          <p:nvPr>
            <p:ph type="subTitle" idx="18"/>
          </p:nvPr>
        </p:nvSpPr>
        <p:spPr>
          <a:xfrm>
            <a:off x="5877425" y="2657257"/>
            <a:ext cx="29115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Urbanist"/>
              <a:buNone/>
              <a:defRPr sz="8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67" name="Google Shape;267;p17"/>
          <p:cNvSpPr txBox="1">
            <a:spLocks noGrp="1"/>
          </p:cNvSpPr>
          <p:nvPr>
            <p:ph type="subTitle" idx="19"/>
          </p:nvPr>
        </p:nvSpPr>
        <p:spPr>
          <a:xfrm>
            <a:off x="5877425" y="3354932"/>
            <a:ext cx="29115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68" name="Google Shape;268;p17"/>
          <p:cNvSpPr txBox="1">
            <a:spLocks noGrp="1"/>
          </p:cNvSpPr>
          <p:nvPr>
            <p:ph type="subTitle" idx="20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69" name="Google Shape;269;p17"/>
          <p:cNvSpPr/>
          <p:nvPr/>
        </p:nvSpPr>
        <p:spPr>
          <a:xfrm>
            <a:off x="228600" y="4837500"/>
            <a:ext cx="48900" cy="48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70" name="Google Shape;270;p17"/>
          <p:cNvSpPr/>
          <p:nvPr/>
        </p:nvSpPr>
        <p:spPr>
          <a:xfrm>
            <a:off x="4618950" y="4839000"/>
            <a:ext cx="45900" cy="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lestones">
  <p:cSld name="CUSTOM_4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8"/>
          <p:cNvSpPr txBox="1">
            <a:spLocks noGrp="1"/>
          </p:cNvSpPr>
          <p:nvPr>
            <p:ph type="body" idx="1"/>
          </p:nvPr>
        </p:nvSpPr>
        <p:spPr>
          <a:xfrm>
            <a:off x="2054000" y="2952175"/>
            <a:ext cx="1377600" cy="9378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921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marL="914400" lvl="1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marL="1371600" lvl="2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marL="1828800" lvl="3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marL="2286000" lvl="4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marL="2743200" lvl="5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marL="3200400" lvl="6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  <p:sp>
        <p:nvSpPr>
          <p:cNvPr id="273" name="Google Shape;273;p18"/>
          <p:cNvSpPr txBox="1">
            <a:spLocks noGrp="1"/>
          </p:cNvSpPr>
          <p:nvPr>
            <p:ph type="body" idx="2"/>
          </p:nvPr>
        </p:nvSpPr>
        <p:spPr>
          <a:xfrm>
            <a:off x="246150" y="2952175"/>
            <a:ext cx="1458000" cy="81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1pPr>
            <a:lvl2pPr marL="914400" lvl="1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9pPr>
          </a:lstStyle>
          <a:p>
            <a:endParaRPr/>
          </a:p>
        </p:txBody>
      </p:sp>
      <p:sp>
        <p:nvSpPr>
          <p:cNvPr id="274" name="Google Shape;274;p18"/>
          <p:cNvSpPr txBox="1">
            <a:spLocks noGrp="1"/>
          </p:cNvSpPr>
          <p:nvPr>
            <p:ph type="subTitle" idx="3"/>
          </p:nvPr>
        </p:nvSpPr>
        <p:spPr>
          <a:xfrm>
            <a:off x="3829950" y="2667925"/>
            <a:ext cx="1339800" cy="144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latin typeface="Urbanist SemiBold"/>
                <a:ea typeface="Urbanist SemiBold"/>
                <a:cs typeface="Urbanist SemiBold"/>
                <a:sym typeface="Urbanist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275" name="Google Shape;275;p18"/>
          <p:cNvSpPr txBox="1">
            <a:spLocks noGrp="1"/>
          </p:cNvSpPr>
          <p:nvPr>
            <p:ph type="body" idx="4"/>
          </p:nvPr>
        </p:nvSpPr>
        <p:spPr>
          <a:xfrm>
            <a:off x="3848250" y="2952163"/>
            <a:ext cx="1458000" cy="81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1pPr>
            <a:lvl2pPr marL="914400" lvl="1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9pPr>
          </a:lstStyle>
          <a:p>
            <a:endParaRPr/>
          </a:p>
        </p:txBody>
      </p:sp>
      <p:sp>
        <p:nvSpPr>
          <p:cNvPr id="276" name="Google Shape;276;p18"/>
          <p:cNvSpPr txBox="1">
            <a:spLocks noGrp="1"/>
          </p:cNvSpPr>
          <p:nvPr>
            <p:ph type="subTitle" idx="5"/>
          </p:nvPr>
        </p:nvSpPr>
        <p:spPr>
          <a:xfrm>
            <a:off x="2077400" y="4218350"/>
            <a:ext cx="1377600" cy="1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77" name="Google Shape;277;p18"/>
          <p:cNvSpPr txBox="1">
            <a:spLocks noGrp="1"/>
          </p:cNvSpPr>
          <p:nvPr>
            <p:ph type="body" idx="6"/>
          </p:nvPr>
        </p:nvSpPr>
        <p:spPr>
          <a:xfrm>
            <a:off x="5634175" y="2952175"/>
            <a:ext cx="1458000" cy="81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1pPr>
            <a:lvl2pPr marL="914400" lvl="1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9pPr>
          </a:lstStyle>
          <a:p>
            <a:endParaRPr/>
          </a:p>
        </p:txBody>
      </p:sp>
      <p:sp>
        <p:nvSpPr>
          <p:cNvPr id="278" name="Google Shape;278;p18"/>
          <p:cNvSpPr txBox="1">
            <a:spLocks noGrp="1"/>
          </p:cNvSpPr>
          <p:nvPr>
            <p:ph type="subTitle" idx="7"/>
          </p:nvPr>
        </p:nvSpPr>
        <p:spPr>
          <a:xfrm>
            <a:off x="320625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79" name="Google Shape;279;p18"/>
          <p:cNvSpPr txBox="1">
            <a:spLocks noGrp="1"/>
          </p:cNvSpPr>
          <p:nvPr>
            <p:ph type="subTitle" idx="8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80" name="Google Shape;280;p18"/>
          <p:cNvSpPr txBox="1">
            <a:spLocks noGrp="1"/>
          </p:cNvSpPr>
          <p:nvPr>
            <p:ph type="subTitle" idx="9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cxnSp>
        <p:nvCxnSpPr>
          <p:cNvPr id="281" name="Google Shape;281;p18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2" name="Google Shape;282;p18"/>
          <p:cNvSpPr txBox="1">
            <a:spLocks noGrp="1"/>
          </p:cNvSpPr>
          <p:nvPr>
            <p:ph type="title"/>
          </p:nvPr>
        </p:nvSpPr>
        <p:spPr>
          <a:xfrm>
            <a:off x="228600" y="613525"/>
            <a:ext cx="6841500" cy="753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400">
                <a:solidFill>
                  <a:schemeClr val="dk2"/>
                </a:solidFill>
              </a:defRPr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83" name="Google Shape;283;p18"/>
          <p:cNvSpPr txBox="1">
            <a:spLocks noGrp="1"/>
          </p:cNvSpPr>
          <p:nvPr>
            <p:ph type="subTitle" idx="13"/>
          </p:nvPr>
        </p:nvSpPr>
        <p:spPr>
          <a:xfrm>
            <a:off x="277500" y="4218350"/>
            <a:ext cx="1377600" cy="1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84" name="Google Shape;284;p18"/>
          <p:cNvSpPr txBox="1">
            <a:spLocks noGrp="1"/>
          </p:cNvSpPr>
          <p:nvPr>
            <p:ph type="subTitle" idx="14"/>
          </p:nvPr>
        </p:nvSpPr>
        <p:spPr>
          <a:xfrm>
            <a:off x="3877300" y="4218350"/>
            <a:ext cx="1377600" cy="1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85" name="Google Shape;285;p18"/>
          <p:cNvSpPr txBox="1">
            <a:spLocks noGrp="1"/>
          </p:cNvSpPr>
          <p:nvPr>
            <p:ph type="subTitle" idx="15"/>
          </p:nvPr>
        </p:nvSpPr>
        <p:spPr>
          <a:xfrm>
            <a:off x="5677200" y="4218350"/>
            <a:ext cx="1377600" cy="1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86" name="Google Shape;286;p18"/>
          <p:cNvSpPr txBox="1">
            <a:spLocks noGrp="1"/>
          </p:cNvSpPr>
          <p:nvPr>
            <p:ph type="subTitle" idx="16"/>
          </p:nvPr>
        </p:nvSpPr>
        <p:spPr>
          <a:xfrm>
            <a:off x="7477100" y="4218350"/>
            <a:ext cx="1377600" cy="1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"/>
              <a:buNone/>
              <a:defRPr sz="1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Urbanist"/>
              <a:buNone/>
              <a:defRPr sz="10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287" name="Google Shape;287;p18"/>
          <p:cNvSpPr txBox="1">
            <a:spLocks noGrp="1"/>
          </p:cNvSpPr>
          <p:nvPr>
            <p:ph type="subTitle" idx="17"/>
          </p:nvPr>
        </p:nvSpPr>
        <p:spPr>
          <a:xfrm>
            <a:off x="238800" y="2667925"/>
            <a:ext cx="1339800" cy="144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Urbanist"/>
              <a:buNone/>
              <a:defRPr sz="12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8" name="Google Shape;288;p18"/>
          <p:cNvSpPr txBox="1">
            <a:spLocks noGrp="1"/>
          </p:cNvSpPr>
          <p:nvPr>
            <p:ph type="subTitle" idx="18"/>
          </p:nvPr>
        </p:nvSpPr>
        <p:spPr>
          <a:xfrm>
            <a:off x="2034375" y="2667925"/>
            <a:ext cx="1339800" cy="144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latin typeface="Urbanist SemiBold"/>
                <a:ea typeface="Urbanist SemiBold"/>
                <a:cs typeface="Urbanist SemiBold"/>
                <a:sym typeface="Urbanist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289" name="Google Shape;289;p18"/>
          <p:cNvSpPr txBox="1">
            <a:spLocks noGrp="1"/>
          </p:cNvSpPr>
          <p:nvPr>
            <p:ph type="subTitle" idx="19"/>
          </p:nvPr>
        </p:nvSpPr>
        <p:spPr>
          <a:xfrm>
            <a:off x="5645375" y="2667925"/>
            <a:ext cx="1339800" cy="144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latin typeface="Urbanist SemiBold"/>
                <a:ea typeface="Urbanist SemiBold"/>
                <a:cs typeface="Urbanist SemiBold"/>
                <a:sym typeface="Urbanist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290" name="Google Shape;290;p18"/>
          <p:cNvSpPr txBox="1">
            <a:spLocks noGrp="1"/>
          </p:cNvSpPr>
          <p:nvPr>
            <p:ph type="subTitle" idx="20"/>
          </p:nvPr>
        </p:nvSpPr>
        <p:spPr>
          <a:xfrm>
            <a:off x="7460789" y="2667925"/>
            <a:ext cx="1339800" cy="144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latin typeface="Urbanist SemiBold"/>
                <a:ea typeface="Urbanist SemiBold"/>
                <a:cs typeface="Urbanist SemiBold"/>
                <a:sym typeface="Urbanist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 SemiBold"/>
              <a:buNone/>
              <a:defRPr sz="12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291" name="Google Shape;291;p18"/>
          <p:cNvSpPr txBox="1">
            <a:spLocks noGrp="1"/>
          </p:cNvSpPr>
          <p:nvPr>
            <p:ph type="subTitle" idx="21"/>
          </p:nvPr>
        </p:nvSpPr>
        <p:spPr>
          <a:xfrm>
            <a:off x="372900" y="2029450"/>
            <a:ext cx="314100" cy="33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Urbanist"/>
              <a:buNone/>
              <a:defRPr b="1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92" name="Google Shape;292;p18"/>
          <p:cNvSpPr txBox="1">
            <a:spLocks noGrp="1"/>
          </p:cNvSpPr>
          <p:nvPr>
            <p:ph type="subTitle" idx="22"/>
          </p:nvPr>
        </p:nvSpPr>
        <p:spPr>
          <a:xfrm>
            <a:off x="2178663" y="2027390"/>
            <a:ext cx="314100" cy="33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Urbanist"/>
              <a:buNone/>
              <a:defRPr b="1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93" name="Google Shape;293;p18"/>
          <p:cNvSpPr txBox="1">
            <a:spLocks noGrp="1"/>
          </p:cNvSpPr>
          <p:nvPr>
            <p:ph type="subTitle" idx="23"/>
          </p:nvPr>
        </p:nvSpPr>
        <p:spPr>
          <a:xfrm>
            <a:off x="3974250" y="2027390"/>
            <a:ext cx="314100" cy="33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Urbanist"/>
              <a:buNone/>
              <a:defRPr b="1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94" name="Google Shape;294;p18"/>
          <p:cNvSpPr txBox="1">
            <a:spLocks noGrp="1"/>
          </p:cNvSpPr>
          <p:nvPr>
            <p:ph type="subTitle" idx="24"/>
          </p:nvPr>
        </p:nvSpPr>
        <p:spPr>
          <a:xfrm>
            <a:off x="5789675" y="2027390"/>
            <a:ext cx="314100" cy="33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Urbanist"/>
              <a:buNone/>
              <a:defRPr b="1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95" name="Google Shape;295;p18"/>
          <p:cNvSpPr txBox="1">
            <a:spLocks noGrp="1"/>
          </p:cNvSpPr>
          <p:nvPr>
            <p:ph type="subTitle" idx="25"/>
          </p:nvPr>
        </p:nvSpPr>
        <p:spPr>
          <a:xfrm>
            <a:off x="7605089" y="2027390"/>
            <a:ext cx="314100" cy="33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Urbanist"/>
              <a:buNone/>
              <a:defRPr b="1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96" name="Google Shape;296;p18"/>
          <p:cNvSpPr txBox="1">
            <a:spLocks noGrp="1"/>
          </p:cNvSpPr>
          <p:nvPr>
            <p:ph type="body" idx="26"/>
          </p:nvPr>
        </p:nvSpPr>
        <p:spPr>
          <a:xfrm>
            <a:off x="7450350" y="2952175"/>
            <a:ext cx="1458000" cy="81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1pPr>
            <a:lvl2pPr marL="914400" lvl="1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9pPr>
          </a:lstStyle>
          <a:p>
            <a:endParaRPr/>
          </a:p>
        </p:txBody>
      </p:sp>
      <p:sp>
        <p:nvSpPr>
          <p:cNvPr id="297" name="Google Shape;297;p18"/>
          <p:cNvSpPr/>
          <p:nvPr/>
        </p:nvSpPr>
        <p:spPr>
          <a:xfrm>
            <a:off x="228600" y="4837500"/>
            <a:ext cx="48900" cy="48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98" name="Google Shape;298;p18"/>
          <p:cNvSpPr/>
          <p:nvPr/>
        </p:nvSpPr>
        <p:spPr>
          <a:xfrm>
            <a:off x="4618950" y="4839000"/>
            <a:ext cx="45900" cy="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etrics ">
  <p:cSld name="CUSTOM_5"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9"/>
          <p:cNvSpPr txBox="1">
            <a:spLocks noGrp="1"/>
          </p:cNvSpPr>
          <p:nvPr>
            <p:ph type="subTitle" idx="1"/>
          </p:nvPr>
        </p:nvSpPr>
        <p:spPr>
          <a:xfrm>
            <a:off x="320625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301" name="Google Shape;301;p19"/>
          <p:cNvSpPr txBox="1">
            <a:spLocks noGrp="1"/>
          </p:cNvSpPr>
          <p:nvPr>
            <p:ph type="subTitle" idx="2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302" name="Google Shape;302;p19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cxnSp>
        <p:nvCxnSpPr>
          <p:cNvPr id="303" name="Google Shape;303;p19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4" name="Google Shape;304;p19"/>
          <p:cNvSpPr/>
          <p:nvPr/>
        </p:nvSpPr>
        <p:spPr>
          <a:xfrm>
            <a:off x="228600" y="4837500"/>
            <a:ext cx="48900" cy="48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305" name="Google Shape;305;p19"/>
          <p:cNvSpPr/>
          <p:nvPr/>
        </p:nvSpPr>
        <p:spPr>
          <a:xfrm>
            <a:off x="4618950" y="4839000"/>
            <a:ext cx="45900" cy="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306" name="Google Shape;306;p19"/>
          <p:cNvSpPr txBox="1">
            <a:spLocks noGrp="1"/>
          </p:cNvSpPr>
          <p:nvPr>
            <p:ph type="subTitle" idx="4"/>
          </p:nvPr>
        </p:nvSpPr>
        <p:spPr>
          <a:xfrm>
            <a:off x="6314800" y="458325"/>
            <a:ext cx="2294700" cy="330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Urbanist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7" name="Google Shape;307;p19"/>
          <p:cNvSpPr txBox="1">
            <a:spLocks noGrp="1"/>
          </p:cNvSpPr>
          <p:nvPr>
            <p:ph type="title"/>
          </p:nvPr>
        </p:nvSpPr>
        <p:spPr>
          <a:xfrm>
            <a:off x="237650" y="746900"/>
            <a:ext cx="2834700" cy="25908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>
                <a:latin typeface="Urbanist"/>
                <a:ea typeface="Urbanist"/>
                <a:cs typeface="Urbanist"/>
                <a:sym typeface="Urbanis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9pPr>
          </a:lstStyle>
          <a:p>
            <a:endParaRPr/>
          </a:p>
        </p:txBody>
      </p:sp>
      <p:sp>
        <p:nvSpPr>
          <p:cNvPr id="308" name="Google Shape;308;p19"/>
          <p:cNvSpPr txBox="1">
            <a:spLocks noGrp="1"/>
          </p:cNvSpPr>
          <p:nvPr>
            <p:ph type="subTitle" idx="5"/>
          </p:nvPr>
        </p:nvSpPr>
        <p:spPr>
          <a:xfrm>
            <a:off x="229175" y="229175"/>
            <a:ext cx="2834700" cy="330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09" name="Google Shape;309;p19"/>
          <p:cNvSpPr txBox="1">
            <a:spLocks noGrp="1"/>
          </p:cNvSpPr>
          <p:nvPr>
            <p:ph type="subTitle" idx="6"/>
          </p:nvPr>
        </p:nvSpPr>
        <p:spPr>
          <a:xfrm>
            <a:off x="3437500" y="882725"/>
            <a:ext cx="2294700" cy="5007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310" name="Google Shape;310;p19"/>
          <p:cNvSpPr txBox="1">
            <a:spLocks noGrp="1"/>
          </p:cNvSpPr>
          <p:nvPr>
            <p:ph type="title" idx="7"/>
          </p:nvPr>
        </p:nvSpPr>
        <p:spPr>
          <a:xfrm>
            <a:off x="3611850" y="1848195"/>
            <a:ext cx="1924200" cy="594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sz="6200"/>
            </a:lvl9pPr>
          </a:lstStyle>
          <a:p>
            <a:endParaRPr/>
          </a:p>
        </p:txBody>
      </p:sp>
      <p:sp>
        <p:nvSpPr>
          <p:cNvPr id="311" name="Google Shape;311;p19"/>
          <p:cNvSpPr txBox="1">
            <a:spLocks noGrp="1"/>
          </p:cNvSpPr>
          <p:nvPr>
            <p:ph type="title" idx="8"/>
          </p:nvPr>
        </p:nvSpPr>
        <p:spPr>
          <a:xfrm>
            <a:off x="3611850" y="3250202"/>
            <a:ext cx="1920300" cy="594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Font typeface="Urbanist"/>
              <a:buNone/>
              <a:defRPr sz="6200">
                <a:latin typeface="Urbanist"/>
                <a:ea typeface="Urbanist"/>
                <a:cs typeface="Urbanist"/>
                <a:sym typeface="Urbanis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19"/>
          <p:cNvSpPr txBox="1">
            <a:spLocks noGrp="1"/>
          </p:cNvSpPr>
          <p:nvPr>
            <p:ph type="subTitle" idx="9"/>
          </p:nvPr>
        </p:nvSpPr>
        <p:spPr>
          <a:xfrm>
            <a:off x="3611850" y="2707575"/>
            <a:ext cx="2120400" cy="168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313" name="Google Shape;313;p19"/>
          <p:cNvSpPr txBox="1">
            <a:spLocks noGrp="1"/>
          </p:cNvSpPr>
          <p:nvPr>
            <p:ph type="subTitle" idx="13"/>
          </p:nvPr>
        </p:nvSpPr>
        <p:spPr>
          <a:xfrm>
            <a:off x="3611850" y="4076800"/>
            <a:ext cx="2120400" cy="168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314" name="Google Shape;314;p19"/>
          <p:cNvSpPr txBox="1">
            <a:spLocks noGrp="1"/>
          </p:cNvSpPr>
          <p:nvPr>
            <p:ph type="subTitle" idx="14"/>
          </p:nvPr>
        </p:nvSpPr>
        <p:spPr>
          <a:xfrm>
            <a:off x="6258900" y="3267725"/>
            <a:ext cx="2478300" cy="5007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315" name="Google Shape;315;p19"/>
          <p:cNvSpPr txBox="1">
            <a:spLocks noGrp="1"/>
          </p:cNvSpPr>
          <p:nvPr>
            <p:ph type="subTitle" idx="15"/>
          </p:nvPr>
        </p:nvSpPr>
        <p:spPr>
          <a:xfrm>
            <a:off x="6258900" y="3955225"/>
            <a:ext cx="2478300" cy="330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Urbanist"/>
              <a:buNone/>
              <a:defRPr b="1" u="sng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18" name="Google Shape;318;p2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ALT 1">
  <p:cSld name="BLANK_1_1_2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228600" y="395043"/>
            <a:ext cx="6480300" cy="5877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228600" y="1743625"/>
            <a:ext cx="4296600" cy="2709000"/>
          </a:xfrm>
          <a:prstGeom prst="rect">
            <a:avLst/>
          </a:prstGeom>
        </p:spPr>
        <p:txBody>
          <a:bodyPr spcFirstLastPara="1" wrap="square" lIns="0" tIns="91425" rIns="91425" bIns="91425" anchor="b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2"/>
          </p:nvPr>
        </p:nvSpPr>
        <p:spPr>
          <a:xfrm>
            <a:off x="320625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ubTitle" idx="3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ubTitle" idx="4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27" name="Google Shape;27;p3"/>
          <p:cNvSpPr/>
          <p:nvPr/>
        </p:nvSpPr>
        <p:spPr>
          <a:xfrm>
            <a:off x="228600" y="4837500"/>
            <a:ext cx="48900" cy="48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4618950" y="4839000"/>
            <a:ext cx="45900" cy="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cxnSp>
        <p:nvCxnSpPr>
          <p:cNvPr id="29" name="Google Shape;29;p3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05">
          <p15:clr>
            <a:srgbClr val="E46962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1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Title and body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Title and two columns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26" name="Google Shape;326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27" name="Google Shape;327;p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5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2" name="Google Shape;332;p25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6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37" name="Google Shape;337;p27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38" name="Google Shape;338;p27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8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9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43" name="Google Shape;343;p29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ur values">
  <p:cSld name="BLANK_1_1_1_1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subTitle" idx="1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title"/>
          </p:nvPr>
        </p:nvSpPr>
        <p:spPr>
          <a:xfrm>
            <a:off x="228600" y="613525"/>
            <a:ext cx="7223400" cy="4221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</a:defRPr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</a:defRPr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</a:defRPr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</a:defRPr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</a:defRPr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</a:defRPr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</a:defRPr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</a:defRPr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subTitle" idx="2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cxnSp>
        <p:nvCxnSpPr>
          <p:cNvPr id="35" name="Google Shape;35;p4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" name="Google Shape;36;p4"/>
          <p:cNvSpPr txBox="1">
            <a:spLocks noGrp="1"/>
          </p:cNvSpPr>
          <p:nvPr>
            <p:ph type="subTitle" idx="4"/>
          </p:nvPr>
        </p:nvSpPr>
        <p:spPr>
          <a:xfrm>
            <a:off x="254625" y="1638300"/>
            <a:ext cx="1128900" cy="1188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subTitle" idx="5"/>
          </p:nvPr>
        </p:nvSpPr>
        <p:spPr>
          <a:xfrm>
            <a:off x="3275850" y="1638300"/>
            <a:ext cx="1128900" cy="1188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subTitle" idx="6"/>
          </p:nvPr>
        </p:nvSpPr>
        <p:spPr>
          <a:xfrm>
            <a:off x="6215463" y="1638300"/>
            <a:ext cx="1128900" cy="1188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Urbanist"/>
              <a:buNone/>
              <a:defRPr sz="4800"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body" idx="7"/>
          </p:nvPr>
        </p:nvSpPr>
        <p:spPr>
          <a:xfrm>
            <a:off x="288575" y="3386400"/>
            <a:ext cx="2665200" cy="11883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body" idx="8"/>
          </p:nvPr>
        </p:nvSpPr>
        <p:spPr>
          <a:xfrm>
            <a:off x="6121413" y="3386400"/>
            <a:ext cx="2665200" cy="11883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body" idx="9"/>
          </p:nvPr>
        </p:nvSpPr>
        <p:spPr>
          <a:xfrm>
            <a:off x="3192450" y="3386400"/>
            <a:ext cx="2665200" cy="11883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05">
          <p15:clr>
            <a:srgbClr val="E46962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1"/>
          <p:cNvSpPr txBox="1">
            <a:spLocks noGrp="1"/>
          </p:cNvSpPr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31"/>
          <p:cNvSpPr txBox="1">
            <a:spLocks noGrp="1"/>
          </p:cNvSpPr>
          <p:nvPr>
            <p:ph type="subTitle" idx="1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48" name="Google Shape;348;p31"/>
          <p:cNvSpPr txBox="1">
            <a:spLocks noGrp="1"/>
          </p:cNvSpPr>
          <p:nvPr>
            <p:ph type="subTitle" idx="2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49" name="Google Shape;349;p31"/>
          <p:cNvSpPr txBox="1">
            <a:spLocks noGrp="1"/>
          </p:cNvSpPr>
          <p:nvPr>
            <p:ph type="subTitle" idx="3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50" name="Google Shape;350;p31"/>
          <p:cNvSpPr txBox="1">
            <a:spLocks noGrp="1"/>
          </p:cNvSpPr>
          <p:nvPr>
            <p:ph type="subTitle" idx="4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51" name="Google Shape;351;p31"/>
          <p:cNvSpPr txBox="1">
            <a:spLocks noGrp="1"/>
          </p:cNvSpPr>
          <p:nvPr>
            <p:ph type="subTitle" idx="5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52" name="Google Shape;352;p31"/>
          <p:cNvSpPr txBox="1">
            <a:spLocks noGrp="1"/>
          </p:cNvSpPr>
          <p:nvPr>
            <p:ph type="subTitle" idx="6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">
  <p:cSld name="Title, body and image"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3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56" name="Google Shape;356;p32"/>
          <p:cNvSpPr>
            <a:spLocks noGrp="1"/>
          </p:cNvSpPr>
          <p:nvPr>
            <p:ph type="pic" idx="2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big ideas">
  <p:cSld name="Two big ideas"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33"/>
          <p:cNvSpPr txBox="1">
            <a:spLocks noGrp="1"/>
          </p:cNvSpPr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59" name="Google Shape;359;p33"/>
          <p:cNvSpPr txBox="1">
            <a:spLocks noGrp="1"/>
          </p:cNvSpPr>
          <p:nvPr>
            <p:ph type="body" idx="1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60" name="Google Shape;360;p33"/>
          <p:cNvSpPr txBox="1">
            <a:spLocks noGrp="1"/>
          </p:cNvSpPr>
          <p:nvPr>
            <p:ph type="body" idx="2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61" name="Google Shape;361;p33"/>
          <p:cNvSpPr txBox="1">
            <a:spLocks noGrp="1"/>
          </p:cNvSpPr>
          <p:nvPr>
            <p:ph type="subTitle" idx="3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62" name="Google Shape;362;p33"/>
          <p:cNvSpPr txBox="1">
            <a:spLocks noGrp="1"/>
          </p:cNvSpPr>
          <p:nvPr>
            <p:ph type="subTitle" idx="4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big ideas">
  <p:cSld name="Three big ideas"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34"/>
          <p:cNvSpPr txBox="1">
            <a:spLocks noGrp="1"/>
          </p:cNvSpPr>
          <p:nvPr>
            <p:ph type="body" idx="1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65" name="Google Shape;365;p34"/>
          <p:cNvSpPr txBox="1">
            <a:spLocks noGrp="1"/>
          </p:cNvSpPr>
          <p:nvPr>
            <p:ph type="body" idx="2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66" name="Google Shape;366;p34"/>
          <p:cNvSpPr txBox="1">
            <a:spLocks noGrp="1"/>
          </p:cNvSpPr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67" name="Google Shape;367;p34"/>
          <p:cNvSpPr txBox="1">
            <a:spLocks noGrp="1"/>
          </p:cNvSpPr>
          <p:nvPr>
            <p:ph type="subTitle" idx="3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68" name="Google Shape;368;p34"/>
          <p:cNvSpPr txBox="1">
            <a:spLocks noGrp="1"/>
          </p:cNvSpPr>
          <p:nvPr>
            <p:ph type="subTitle" idx="4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69" name="Google Shape;369;p34"/>
          <p:cNvSpPr txBox="1">
            <a:spLocks noGrp="1"/>
          </p:cNvSpPr>
          <p:nvPr>
            <p:ph type="subTitle" idx="5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70" name="Google Shape;370;p34"/>
          <p:cNvSpPr txBox="1">
            <a:spLocks noGrp="1"/>
          </p:cNvSpPr>
          <p:nvPr>
            <p:ph type="body" idx="6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big ideas">
  <p:cSld name="Four big ideas"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5"/>
          <p:cNvSpPr txBox="1">
            <a:spLocks noGrp="1"/>
          </p:cNvSpPr>
          <p:nvPr>
            <p:ph type="body" idx="1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73" name="Google Shape;373;p35"/>
          <p:cNvSpPr txBox="1">
            <a:spLocks noGrp="1"/>
          </p:cNvSpPr>
          <p:nvPr>
            <p:ph type="body" idx="2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74" name="Google Shape;374;p35"/>
          <p:cNvSpPr txBox="1">
            <a:spLocks noGrp="1"/>
          </p:cNvSpPr>
          <p:nvPr>
            <p:ph type="body" idx="3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75" name="Google Shape;375;p35"/>
          <p:cNvSpPr txBox="1">
            <a:spLocks noGrp="1"/>
          </p:cNvSpPr>
          <p:nvPr>
            <p:ph type="body" idx="4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76" name="Google Shape;376;p35"/>
          <p:cNvSpPr txBox="1">
            <a:spLocks noGrp="1"/>
          </p:cNvSpPr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77" name="Google Shape;377;p35"/>
          <p:cNvSpPr txBox="1">
            <a:spLocks noGrp="1"/>
          </p:cNvSpPr>
          <p:nvPr>
            <p:ph type="subTitle" idx="5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78" name="Google Shape;378;p35"/>
          <p:cNvSpPr txBox="1">
            <a:spLocks noGrp="1"/>
          </p:cNvSpPr>
          <p:nvPr>
            <p:ph type="subTitle" idx="6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79" name="Google Shape;379;p35"/>
          <p:cNvSpPr txBox="1">
            <a:spLocks noGrp="1"/>
          </p:cNvSpPr>
          <p:nvPr>
            <p:ph type="subTitle" idx="7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80" name="Google Shape;380;p35"/>
          <p:cNvSpPr txBox="1">
            <a:spLocks noGrp="1"/>
          </p:cNvSpPr>
          <p:nvPr>
            <p:ph type="subTitle" idx="8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image">
  <p:cSld name="Title and image"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83" name="Google Shape;383;p36"/>
          <p:cNvSpPr>
            <a:spLocks noGrp="1"/>
          </p:cNvSpPr>
          <p:nvPr>
            <p:ph type="pic" idx="2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storyboards">
  <p:cSld name="Two storyboards"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7"/>
          <p:cNvSpPr txBox="1">
            <a:spLocks noGrp="1"/>
          </p:cNvSpPr>
          <p:nvPr>
            <p:ph type="body" idx="1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86" name="Google Shape;386;p37"/>
          <p:cNvSpPr>
            <a:spLocks noGrp="1"/>
          </p:cNvSpPr>
          <p:nvPr>
            <p:ph type="pic" idx="2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387" name="Google Shape;387;p37"/>
          <p:cNvSpPr>
            <a:spLocks noGrp="1"/>
          </p:cNvSpPr>
          <p:nvPr>
            <p:ph type="pic" idx="3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388" name="Google Shape;388;p37"/>
          <p:cNvSpPr txBox="1">
            <a:spLocks noGrp="1"/>
          </p:cNvSpPr>
          <p:nvPr>
            <p:ph type="body" idx="4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89" name="Google Shape;389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90" name="Google Shape;390;p37"/>
          <p:cNvSpPr txBox="1">
            <a:spLocks noGrp="1"/>
          </p:cNvSpPr>
          <p:nvPr>
            <p:ph type="subTitle" idx="5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91" name="Google Shape;391;p37"/>
          <p:cNvSpPr txBox="1">
            <a:spLocks noGrp="1"/>
          </p:cNvSpPr>
          <p:nvPr>
            <p:ph type="subTitle" idx="6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storyboards">
  <p:cSld name="Three storyboards"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38"/>
          <p:cNvSpPr txBox="1">
            <a:spLocks noGrp="1"/>
          </p:cNvSpPr>
          <p:nvPr>
            <p:ph type="body" idx="1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94" name="Google Shape;394;p38"/>
          <p:cNvSpPr>
            <a:spLocks noGrp="1"/>
          </p:cNvSpPr>
          <p:nvPr>
            <p:ph type="pic" idx="2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395" name="Google Shape;395;p38"/>
          <p:cNvSpPr>
            <a:spLocks noGrp="1"/>
          </p:cNvSpPr>
          <p:nvPr>
            <p:ph type="pic" idx="3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396" name="Google Shape;396;p38"/>
          <p:cNvSpPr txBox="1">
            <a:spLocks noGrp="1"/>
          </p:cNvSpPr>
          <p:nvPr>
            <p:ph type="body" idx="4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97" name="Google Shape;397;p38"/>
          <p:cNvSpPr>
            <a:spLocks noGrp="1"/>
          </p:cNvSpPr>
          <p:nvPr>
            <p:ph type="pic" idx="5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398" name="Google Shape;398;p38"/>
          <p:cNvSpPr txBox="1">
            <a:spLocks noGrp="1"/>
          </p:cNvSpPr>
          <p:nvPr>
            <p:ph type="body" idx="6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99" name="Google Shape;399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00" name="Google Shape;400;p38"/>
          <p:cNvSpPr txBox="1">
            <a:spLocks noGrp="1"/>
          </p:cNvSpPr>
          <p:nvPr>
            <p:ph type="subTitle" idx="7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01" name="Google Shape;401;p38"/>
          <p:cNvSpPr txBox="1">
            <a:spLocks noGrp="1"/>
          </p:cNvSpPr>
          <p:nvPr>
            <p:ph type="subTitle" idx="8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02" name="Google Shape;402;p38"/>
          <p:cNvSpPr txBox="1">
            <a:spLocks noGrp="1"/>
          </p:cNvSpPr>
          <p:nvPr>
            <p:ph type="subTitle" idx="9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only">
  <p:cSld name="Image only"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9"/>
          <p:cNvSpPr>
            <a:spLocks noGrp="1"/>
          </p:cNvSpPr>
          <p:nvPr>
            <p:ph type="pic" idx="2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grid">
  <p:cSld name="Image grid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0"/>
          <p:cNvSpPr>
            <a:spLocks noGrp="1"/>
          </p:cNvSpPr>
          <p:nvPr>
            <p:ph type="pic" idx="2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07" name="Google Shape;407;p40"/>
          <p:cNvSpPr>
            <a:spLocks noGrp="1"/>
          </p:cNvSpPr>
          <p:nvPr>
            <p:ph type="pic" idx="3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08" name="Google Shape;408;p40"/>
          <p:cNvSpPr>
            <a:spLocks noGrp="1"/>
          </p:cNvSpPr>
          <p:nvPr>
            <p:ph type="pic" idx="4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09" name="Google Shape;409;p40"/>
          <p:cNvSpPr>
            <a:spLocks noGrp="1"/>
          </p:cNvSpPr>
          <p:nvPr>
            <p:ph type="pic" idx="5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10" name="Google Shape;410;p40"/>
          <p:cNvSpPr>
            <a:spLocks noGrp="1"/>
          </p:cNvSpPr>
          <p:nvPr>
            <p:ph type="pic" idx="6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11" name="Google Shape;411;p40"/>
          <p:cNvSpPr>
            <a:spLocks noGrp="1"/>
          </p:cNvSpPr>
          <p:nvPr>
            <p:ph type="pic" idx="7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12" name="Google Shape;412;p40"/>
          <p:cNvSpPr txBox="1">
            <a:spLocks noGrp="1"/>
          </p:cNvSpPr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13" name="Google Shape;413;p40"/>
          <p:cNvSpPr>
            <a:spLocks noGrp="1"/>
          </p:cNvSpPr>
          <p:nvPr>
            <p:ph type="pic" idx="8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14" name="Google Shape;414;p40"/>
          <p:cNvSpPr>
            <a:spLocks noGrp="1"/>
          </p:cNvSpPr>
          <p:nvPr>
            <p:ph type="pic" idx="9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15" name="Google Shape;415;p40"/>
          <p:cNvSpPr>
            <a:spLocks noGrp="1"/>
          </p:cNvSpPr>
          <p:nvPr>
            <p:ph type="pic" idx="13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564">
          <p15:clr>
            <a:srgbClr val="E46962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and image ALT 2">
  <p:cSld name="CUSTOM_3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"/>
          <p:cNvSpPr>
            <a:spLocks noGrp="1"/>
          </p:cNvSpPr>
          <p:nvPr>
            <p:ph type="pic" idx="2"/>
          </p:nvPr>
        </p:nvSpPr>
        <p:spPr>
          <a:xfrm>
            <a:off x="246150" y="237650"/>
            <a:ext cx="4196400" cy="4438200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5"/>
          <p:cNvSpPr txBox="1">
            <a:spLocks noGrp="1"/>
          </p:cNvSpPr>
          <p:nvPr>
            <p:ph type="title"/>
          </p:nvPr>
        </p:nvSpPr>
        <p:spPr>
          <a:xfrm>
            <a:off x="4591800" y="304700"/>
            <a:ext cx="3861900" cy="192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>
                <a:latin typeface="Urbanist"/>
                <a:ea typeface="Urbanist"/>
                <a:cs typeface="Urbanist"/>
                <a:sym typeface="Urbanis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title" idx="3"/>
          </p:nvPr>
        </p:nvSpPr>
        <p:spPr>
          <a:xfrm>
            <a:off x="4591800" y="738425"/>
            <a:ext cx="4290000" cy="20514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body" idx="1"/>
          </p:nvPr>
        </p:nvSpPr>
        <p:spPr>
          <a:xfrm>
            <a:off x="4618950" y="2205375"/>
            <a:ext cx="4290000" cy="16296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subTitle" idx="4"/>
          </p:nvPr>
        </p:nvSpPr>
        <p:spPr>
          <a:xfrm>
            <a:off x="24615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5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6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cxnSp>
        <p:nvCxnSpPr>
          <p:cNvPr id="50" name="Google Shape;50;p5"/>
          <p:cNvCxnSpPr/>
          <p:nvPr/>
        </p:nvCxnSpPr>
        <p:spPr>
          <a:xfrm>
            <a:off x="228600" y="226100"/>
            <a:ext cx="86871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" name="Google Shape;51;p5"/>
          <p:cNvCxnSpPr/>
          <p:nvPr/>
        </p:nvCxnSpPr>
        <p:spPr>
          <a:xfrm>
            <a:off x="4444600" y="570000"/>
            <a:ext cx="44709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" name="Google Shape;52;p5"/>
          <p:cNvCxnSpPr/>
          <p:nvPr/>
        </p:nvCxnSpPr>
        <p:spPr>
          <a:xfrm>
            <a:off x="4442500" y="226100"/>
            <a:ext cx="0" cy="44577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3" name="Google Shape;53;p5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ALT 1 1">
  <p:cSld name="BLANK_4_1"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Google Shape;417;p41" title="203_DeskEuropa_Clipper_Journey_to_an_Ocean_World_Desk_Background_1024x768_PNG.png"/>
          <p:cNvPicPr preferRelativeResize="0"/>
          <p:nvPr/>
        </p:nvPicPr>
        <p:blipFill rotWithShape="1">
          <a:blip r:embed="rId2">
            <a:alphaModFix/>
          </a:blip>
          <a:srcRect t="12490" b="12490"/>
          <a:stretch/>
        </p:blipFill>
        <p:spPr>
          <a:xfrm>
            <a:off x="0" y="-3475"/>
            <a:ext cx="916154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41"/>
          <p:cNvSpPr txBox="1">
            <a:spLocks noGrp="1"/>
          </p:cNvSpPr>
          <p:nvPr>
            <p:ph type="subTitle" idx="1"/>
          </p:nvPr>
        </p:nvSpPr>
        <p:spPr>
          <a:xfrm>
            <a:off x="228600" y="1738950"/>
            <a:ext cx="4402800" cy="25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Urbanist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rbanist"/>
              <a:buNone/>
              <a:defRPr>
                <a:solidFill>
                  <a:schemeClr val="dk2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419" name="Google Shape;419;p41"/>
          <p:cNvSpPr txBox="1">
            <a:spLocks noGrp="1"/>
          </p:cNvSpPr>
          <p:nvPr>
            <p:ph type="title"/>
          </p:nvPr>
        </p:nvSpPr>
        <p:spPr>
          <a:xfrm>
            <a:off x="228600" y="228600"/>
            <a:ext cx="6658800" cy="141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20" name="Google Shape;420;p41"/>
          <p:cNvSpPr txBox="1">
            <a:spLocks noGrp="1"/>
          </p:cNvSpPr>
          <p:nvPr>
            <p:ph type="subTitle" idx="2"/>
          </p:nvPr>
        </p:nvSpPr>
        <p:spPr>
          <a:xfrm>
            <a:off x="297075" y="4175900"/>
            <a:ext cx="1264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421" name="Google Shape;421;p41"/>
          <p:cNvSpPr txBox="1">
            <a:spLocks noGrp="1"/>
          </p:cNvSpPr>
          <p:nvPr>
            <p:ph type="subTitle" idx="3"/>
          </p:nvPr>
        </p:nvSpPr>
        <p:spPr>
          <a:xfrm>
            <a:off x="1786375" y="4175900"/>
            <a:ext cx="1264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422" name="Google Shape;422;p41"/>
          <p:cNvSpPr txBox="1">
            <a:spLocks noGrp="1"/>
          </p:cNvSpPr>
          <p:nvPr>
            <p:ph type="subTitle" idx="4"/>
          </p:nvPr>
        </p:nvSpPr>
        <p:spPr>
          <a:xfrm>
            <a:off x="228591" y="3454475"/>
            <a:ext cx="4659600" cy="252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423" name="Google Shape;423;p41"/>
          <p:cNvSpPr txBox="1">
            <a:spLocks noGrp="1"/>
          </p:cNvSpPr>
          <p:nvPr>
            <p:ph type="subTitle" idx="5"/>
          </p:nvPr>
        </p:nvSpPr>
        <p:spPr>
          <a:xfrm>
            <a:off x="228591" y="3743050"/>
            <a:ext cx="4659600" cy="252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 b="1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05">
          <p15:clr>
            <a:srgbClr val="E46962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 ALT 1">
  <p:cSld name="BLANK_1_1_1_1_3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6"/>
          <p:cNvSpPr txBox="1">
            <a:spLocks noGrp="1"/>
          </p:cNvSpPr>
          <p:nvPr>
            <p:ph type="title"/>
          </p:nvPr>
        </p:nvSpPr>
        <p:spPr>
          <a:xfrm>
            <a:off x="228600" y="613525"/>
            <a:ext cx="3904500" cy="11628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400">
                <a:solidFill>
                  <a:schemeClr val="dk2"/>
                </a:solidFill>
              </a:defRPr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6"/>
          <p:cNvSpPr>
            <a:spLocks noGrp="1"/>
          </p:cNvSpPr>
          <p:nvPr>
            <p:ph type="pic" idx="2"/>
          </p:nvPr>
        </p:nvSpPr>
        <p:spPr>
          <a:xfrm>
            <a:off x="4523050" y="737975"/>
            <a:ext cx="2164800" cy="1350300"/>
          </a:xfrm>
          <a:prstGeom prst="roundRect">
            <a:avLst>
              <a:gd name="adj" fmla="val 7802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" name="Google Shape;57;p6"/>
          <p:cNvSpPr>
            <a:spLocks noGrp="1"/>
          </p:cNvSpPr>
          <p:nvPr>
            <p:ph type="pic" idx="3"/>
          </p:nvPr>
        </p:nvSpPr>
        <p:spPr>
          <a:xfrm>
            <a:off x="6752100" y="737775"/>
            <a:ext cx="2164800" cy="1350300"/>
          </a:xfrm>
          <a:prstGeom prst="roundRect">
            <a:avLst>
              <a:gd name="adj" fmla="val 7802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6"/>
          <p:cNvSpPr>
            <a:spLocks noGrp="1"/>
          </p:cNvSpPr>
          <p:nvPr>
            <p:ph type="pic" idx="4"/>
          </p:nvPr>
        </p:nvSpPr>
        <p:spPr>
          <a:xfrm>
            <a:off x="4523050" y="2158000"/>
            <a:ext cx="4394100" cy="2282700"/>
          </a:xfrm>
          <a:prstGeom prst="roundRect">
            <a:avLst>
              <a:gd name="adj" fmla="val 6108"/>
            </a:avLst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" name="Google Shape;59;p6"/>
          <p:cNvSpPr txBox="1">
            <a:spLocks noGrp="1"/>
          </p:cNvSpPr>
          <p:nvPr>
            <p:ph type="body" idx="1"/>
          </p:nvPr>
        </p:nvSpPr>
        <p:spPr>
          <a:xfrm>
            <a:off x="233850" y="3127075"/>
            <a:ext cx="2920800" cy="131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1pPr>
            <a:lvl2pPr marL="914400" lvl="1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9pPr>
          </a:lstStyle>
          <a:p>
            <a:endParaRPr/>
          </a:p>
        </p:txBody>
      </p:sp>
      <p:sp>
        <p:nvSpPr>
          <p:cNvPr id="60" name="Google Shape;60;p6"/>
          <p:cNvSpPr txBox="1">
            <a:spLocks noGrp="1"/>
          </p:cNvSpPr>
          <p:nvPr>
            <p:ph type="subTitle" idx="5"/>
          </p:nvPr>
        </p:nvSpPr>
        <p:spPr>
          <a:xfrm>
            <a:off x="320625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61" name="Google Shape;61;p6"/>
          <p:cNvSpPr txBox="1">
            <a:spLocks noGrp="1"/>
          </p:cNvSpPr>
          <p:nvPr>
            <p:ph type="subTitle" idx="6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62" name="Google Shape;62;p6"/>
          <p:cNvSpPr txBox="1">
            <a:spLocks noGrp="1"/>
          </p:cNvSpPr>
          <p:nvPr>
            <p:ph type="subTitle" idx="7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63" name="Google Shape;63;p6"/>
          <p:cNvSpPr/>
          <p:nvPr/>
        </p:nvSpPr>
        <p:spPr>
          <a:xfrm>
            <a:off x="228600" y="4837500"/>
            <a:ext cx="48900" cy="48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64" name="Google Shape;64;p6"/>
          <p:cNvSpPr/>
          <p:nvPr/>
        </p:nvSpPr>
        <p:spPr>
          <a:xfrm>
            <a:off x="4618950" y="4839000"/>
            <a:ext cx="45900" cy="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65" name="Google Shape;65;p6"/>
          <p:cNvSpPr txBox="1">
            <a:spLocks noGrp="1"/>
          </p:cNvSpPr>
          <p:nvPr>
            <p:ph type="subTitle" idx="8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cxnSp>
        <p:nvCxnSpPr>
          <p:cNvPr id="66" name="Google Shape;66;p6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05">
          <p15:clr>
            <a:srgbClr val="E46962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ALT 1">
  <p:cSld name="BLANK_1_1_1_1_2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7"/>
          <p:cNvPicPr preferRelativeResize="0"/>
          <p:nvPr/>
        </p:nvPicPr>
        <p:blipFill rotWithShape="1">
          <a:blip r:embed="rId2">
            <a:alphaModFix amt="60000"/>
          </a:blip>
          <a:srcRect r="15469" b="14588"/>
          <a:stretch/>
        </p:blipFill>
        <p:spPr>
          <a:xfrm>
            <a:off x="25" y="1172500"/>
            <a:ext cx="5181349" cy="349325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7"/>
          <p:cNvSpPr txBox="1">
            <a:spLocks noGrp="1"/>
          </p:cNvSpPr>
          <p:nvPr>
            <p:ph type="subTitle" idx="1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70" name="Google Shape;70;p7"/>
          <p:cNvSpPr txBox="1">
            <a:spLocks noGrp="1"/>
          </p:cNvSpPr>
          <p:nvPr>
            <p:ph type="subTitle" idx="2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71" name="Google Shape;71;p7"/>
          <p:cNvSpPr txBox="1">
            <a:spLocks noGrp="1"/>
          </p:cNvSpPr>
          <p:nvPr>
            <p:ph type="title"/>
          </p:nvPr>
        </p:nvSpPr>
        <p:spPr>
          <a:xfrm>
            <a:off x="277500" y="228600"/>
            <a:ext cx="3904500" cy="11628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400">
                <a:solidFill>
                  <a:schemeClr val="dk2"/>
                </a:solidFill>
              </a:defRPr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cxnSp>
        <p:nvCxnSpPr>
          <p:cNvPr id="72" name="Google Shape;72;p7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3" name="Google Shape;73;p7"/>
          <p:cNvSpPr txBox="1">
            <a:spLocks noGrp="1"/>
          </p:cNvSpPr>
          <p:nvPr>
            <p:ph type="subTitle" idx="3"/>
          </p:nvPr>
        </p:nvSpPr>
        <p:spPr>
          <a:xfrm>
            <a:off x="4744575" y="387150"/>
            <a:ext cx="322500" cy="28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Urbanist"/>
              <a:buNone/>
              <a:defRPr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74" name="Google Shape;74;p7"/>
          <p:cNvSpPr txBox="1">
            <a:spLocks noGrp="1"/>
          </p:cNvSpPr>
          <p:nvPr>
            <p:ph type="subTitle" idx="4"/>
          </p:nvPr>
        </p:nvSpPr>
        <p:spPr>
          <a:xfrm>
            <a:off x="4744575" y="1066588"/>
            <a:ext cx="322500" cy="28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Urbanist"/>
              <a:buNone/>
              <a:defRPr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subTitle" idx="5"/>
          </p:nvPr>
        </p:nvSpPr>
        <p:spPr>
          <a:xfrm>
            <a:off x="4744575" y="1742700"/>
            <a:ext cx="322500" cy="28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Urbanist"/>
              <a:buNone/>
              <a:defRPr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76" name="Google Shape;76;p7"/>
          <p:cNvSpPr txBox="1">
            <a:spLocks noGrp="1"/>
          </p:cNvSpPr>
          <p:nvPr>
            <p:ph type="subTitle" idx="6"/>
          </p:nvPr>
        </p:nvSpPr>
        <p:spPr>
          <a:xfrm>
            <a:off x="4744575" y="2420513"/>
            <a:ext cx="322500" cy="28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Urbanist"/>
              <a:buNone/>
              <a:defRPr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77" name="Google Shape;77;p7"/>
          <p:cNvSpPr txBox="1">
            <a:spLocks noGrp="1"/>
          </p:cNvSpPr>
          <p:nvPr>
            <p:ph type="subTitle" idx="7"/>
          </p:nvPr>
        </p:nvSpPr>
        <p:spPr>
          <a:xfrm>
            <a:off x="4744575" y="3098275"/>
            <a:ext cx="322500" cy="28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Urbanist"/>
              <a:buNone/>
              <a:defRPr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78" name="Google Shape;78;p7"/>
          <p:cNvSpPr txBox="1">
            <a:spLocks noGrp="1"/>
          </p:cNvSpPr>
          <p:nvPr>
            <p:ph type="subTitle" idx="8"/>
          </p:nvPr>
        </p:nvSpPr>
        <p:spPr>
          <a:xfrm>
            <a:off x="4744575" y="3776075"/>
            <a:ext cx="322500" cy="28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Urbanist"/>
              <a:buNone/>
              <a:defRPr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79" name="Google Shape;79;p7"/>
          <p:cNvSpPr txBox="1">
            <a:spLocks noGrp="1"/>
          </p:cNvSpPr>
          <p:nvPr>
            <p:ph type="subTitle" idx="9"/>
          </p:nvPr>
        </p:nvSpPr>
        <p:spPr>
          <a:xfrm>
            <a:off x="5067075" y="387150"/>
            <a:ext cx="3267600" cy="28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Urbanist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0" name="Google Shape;80;p7"/>
          <p:cNvSpPr txBox="1">
            <a:spLocks noGrp="1"/>
          </p:cNvSpPr>
          <p:nvPr>
            <p:ph type="subTitle" idx="13"/>
          </p:nvPr>
        </p:nvSpPr>
        <p:spPr>
          <a:xfrm>
            <a:off x="5067075" y="1061588"/>
            <a:ext cx="3267600" cy="28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Urbanist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7"/>
          <p:cNvSpPr txBox="1">
            <a:spLocks noGrp="1"/>
          </p:cNvSpPr>
          <p:nvPr>
            <p:ph type="subTitle" idx="14"/>
          </p:nvPr>
        </p:nvSpPr>
        <p:spPr>
          <a:xfrm>
            <a:off x="5067075" y="1739350"/>
            <a:ext cx="3267600" cy="28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Urbanist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2" name="Google Shape;82;p7"/>
          <p:cNvSpPr txBox="1">
            <a:spLocks noGrp="1"/>
          </p:cNvSpPr>
          <p:nvPr>
            <p:ph type="subTitle" idx="15"/>
          </p:nvPr>
        </p:nvSpPr>
        <p:spPr>
          <a:xfrm>
            <a:off x="5067075" y="2424100"/>
            <a:ext cx="3267600" cy="28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Urbanist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7"/>
          <p:cNvSpPr txBox="1">
            <a:spLocks noGrp="1"/>
          </p:cNvSpPr>
          <p:nvPr>
            <p:ph type="subTitle" idx="16"/>
          </p:nvPr>
        </p:nvSpPr>
        <p:spPr>
          <a:xfrm>
            <a:off x="5067075" y="3094938"/>
            <a:ext cx="3267600" cy="28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Urbanist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4" name="Google Shape;84;p7"/>
          <p:cNvSpPr txBox="1">
            <a:spLocks noGrp="1"/>
          </p:cNvSpPr>
          <p:nvPr>
            <p:ph type="subTitle" idx="17"/>
          </p:nvPr>
        </p:nvSpPr>
        <p:spPr>
          <a:xfrm>
            <a:off x="5067075" y="3765788"/>
            <a:ext cx="3267600" cy="28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Urbanist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05">
          <p15:clr>
            <a:srgbClr val="E46962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images">
  <p:cSld name="BLANK_1_1_1_1_2_1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8"/>
          <p:cNvSpPr>
            <a:spLocks noGrp="1"/>
          </p:cNvSpPr>
          <p:nvPr>
            <p:ph type="pic" idx="2"/>
          </p:nvPr>
        </p:nvSpPr>
        <p:spPr>
          <a:xfrm>
            <a:off x="4618950" y="228600"/>
            <a:ext cx="1370400" cy="1357500"/>
          </a:xfrm>
          <a:prstGeom prst="roundRect">
            <a:avLst>
              <a:gd name="adj" fmla="val 16935"/>
            </a:avLst>
          </a:prstGeom>
          <a:noFill/>
          <a:ln>
            <a:noFill/>
          </a:ln>
        </p:spPr>
      </p:sp>
      <p:sp>
        <p:nvSpPr>
          <p:cNvPr id="87" name="Google Shape;87;p8"/>
          <p:cNvSpPr txBox="1">
            <a:spLocks noGrp="1"/>
          </p:cNvSpPr>
          <p:nvPr>
            <p:ph type="subTitle" idx="1"/>
          </p:nvPr>
        </p:nvSpPr>
        <p:spPr>
          <a:xfrm>
            <a:off x="4619000" y="1702322"/>
            <a:ext cx="1370400" cy="171900"/>
          </a:xfrm>
          <a:prstGeom prst="rect">
            <a:avLst/>
          </a:prstGeom>
        </p:spPr>
        <p:txBody>
          <a:bodyPr spcFirstLastPara="1" wrap="square" lIns="0" tIns="0" rIns="91425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88" name="Google Shape;88;p8"/>
          <p:cNvSpPr txBox="1">
            <a:spLocks noGrp="1"/>
          </p:cNvSpPr>
          <p:nvPr>
            <p:ph type="subTitle" idx="3"/>
          </p:nvPr>
        </p:nvSpPr>
        <p:spPr>
          <a:xfrm>
            <a:off x="320625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89" name="Google Shape;89;p8"/>
          <p:cNvSpPr txBox="1">
            <a:spLocks noGrp="1"/>
          </p:cNvSpPr>
          <p:nvPr>
            <p:ph type="subTitle" idx="4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90" name="Google Shape;90;p8"/>
          <p:cNvSpPr txBox="1">
            <a:spLocks noGrp="1"/>
          </p:cNvSpPr>
          <p:nvPr>
            <p:ph type="subTitle" idx="5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91" name="Google Shape;91;p8"/>
          <p:cNvSpPr txBox="1">
            <a:spLocks noGrp="1"/>
          </p:cNvSpPr>
          <p:nvPr>
            <p:ph type="title"/>
          </p:nvPr>
        </p:nvSpPr>
        <p:spPr>
          <a:xfrm>
            <a:off x="228600" y="234750"/>
            <a:ext cx="3904500" cy="11628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400">
                <a:solidFill>
                  <a:schemeClr val="dk2"/>
                </a:solidFill>
              </a:defRPr>
            </a:lvl1pPr>
            <a:lvl2pPr lvl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2pPr>
            <a:lvl3pPr lvl="2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3pPr>
            <a:lvl4pPr lvl="3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4pPr>
            <a:lvl5pPr lvl="4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5pPr>
            <a:lvl6pPr lvl="5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6pPr>
            <a:lvl7pPr lvl="6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7pPr>
            <a:lvl8pPr lvl="7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8pPr>
            <a:lvl9pPr lvl="8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2" name="Google Shape;92;p8"/>
          <p:cNvSpPr txBox="1">
            <a:spLocks noGrp="1"/>
          </p:cNvSpPr>
          <p:nvPr>
            <p:ph type="subTitle" idx="6"/>
          </p:nvPr>
        </p:nvSpPr>
        <p:spPr>
          <a:xfrm>
            <a:off x="4619000" y="1880160"/>
            <a:ext cx="1370400" cy="171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93" name="Google Shape;93;p8"/>
          <p:cNvSpPr>
            <a:spLocks noGrp="1"/>
          </p:cNvSpPr>
          <p:nvPr>
            <p:ph type="pic" idx="7"/>
          </p:nvPr>
        </p:nvSpPr>
        <p:spPr>
          <a:xfrm>
            <a:off x="6080700" y="228600"/>
            <a:ext cx="1370400" cy="1357500"/>
          </a:xfrm>
          <a:prstGeom prst="roundRect">
            <a:avLst>
              <a:gd name="adj" fmla="val 16935"/>
            </a:avLst>
          </a:prstGeom>
          <a:noFill/>
          <a:ln>
            <a:noFill/>
          </a:ln>
        </p:spPr>
      </p:sp>
      <p:sp>
        <p:nvSpPr>
          <p:cNvPr id="94" name="Google Shape;94;p8"/>
          <p:cNvSpPr txBox="1">
            <a:spLocks noGrp="1"/>
          </p:cNvSpPr>
          <p:nvPr>
            <p:ph type="subTitle" idx="8"/>
          </p:nvPr>
        </p:nvSpPr>
        <p:spPr>
          <a:xfrm>
            <a:off x="6080750" y="1702321"/>
            <a:ext cx="1370400" cy="171900"/>
          </a:xfrm>
          <a:prstGeom prst="rect">
            <a:avLst/>
          </a:prstGeom>
        </p:spPr>
        <p:txBody>
          <a:bodyPr spcFirstLastPara="1" wrap="square" lIns="0" tIns="0" rIns="91425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95" name="Google Shape;95;p8"/>
          <p:cNvSpPr txBox="1">
            <a:spLocks noGrp="1"/>
          </p:cNvSpPr>
          <p:nvPr>
            <p:ph type="subTitle" idx="9"/>
          </p:nvPr>
        </p:nvSpPr>
        <p:spPr>
          <a:xfrm>
            <a:off x="6080750" y="1880160"/>
            <a:ext cx="1370400" cy="171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96" name="Google Shape;96;p8"/>
          <p:cNvSpPr>
            <a:spLocks noGrp="1"/>
          </p:cNvSpPr>
          <p:nvPr>
            <p:ph type="pic" idx="13"/>
          </p:nvPr>
        </p:nvSpPr>
        <p:spPr>
          <a:xfrm>
            <a:off x="7542450" y="228600"/>
            <a:ext cx="1370400" cy="1357500"/>
          </a:xfrm>
          <a:prstGeom prst="roundRect">
            <a:avLst>
              <a:gd name="adj" fmla="val 16935"/>
            </a:avLst>
          </a:prstGeom>
          <a:noFill/>
          <a:ln>
            <a:noFill/>
          </a:ln>
        </p:spPr>
      </p:sp>
      <p:sp>
        <p:nvSpPr>
          <p:cNvPr id="97" name="Google Shape;97;p8"/>
          <p:cNvSpPr txBox="1">
            <a:spLocks noGrp="1"/>
          </p:cNvSpPr>
          <p:nvPr>
            <p:ph type="subTitle" idx="14"/>
          </p:nvPr>
        </p:nvSpPr>
        <p:spPr>
          <a:xfrm>
            <a:off x="7542500" y="1702321"/>
            <a:ext cx="1370400" cy="171900"/>
          </a:xfrm>
          <a:prstGeom prst="rect">
            <a:avLst/>
          </a:prstGeom>
        </p:spPr>
        <p:txBody>
          <a:bodyPr spcFirstLastPara="1" wrap="square" lIns="0" tIns="0" rIns="91425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98" name="Google Shape;98;p8"/>
          <p:cNvSpPr txBox="1">
            <a:spLocks noGrp="1"/>
          </p:cNvSpPr>
          <p:nvPr>
            <p:ph type="subTitle" idx="15"/>
          </p:nvPr>
        </p:nvSpPr>
        <p:spPr>
          <a:xfrm>
            <a:off x="7542500" y="1880160"/>
            <a:ext cx="1370400" cy="171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99" name="Google Shape;99;p8"/>
          <p:cNvSpPr>
            <a:spLocks noGrp="1"/>
          </p:cNvSpPr>
          <p:nvPr>
            <p:ph type="pic" idx="16"/>
          </p:nvPr>
        </p:nvSpPr>
        <p:spPr>
          <a:xfrm>
            <a:off x="4618950" y="2295725"/>
            <a:ext cx="1370400" cy="1357500"/>
          </a:xfrm>
          <a:prstGeom prst="roundRect">
            <a:avLst>
              <a:gd name="adj" fmla="val 16935"/>
            </a:avLst>
          </a:prstGeom>
          <a:noFill/>
          <a:ln>
            <a:noFill/>
          </a:ln>
        </p:spPr>
      </p:sp>
      <p:sp>
        <p:nvSpPr>
          <p:cNvPr id="100" name="Google Shape;100;p8"/>
          <p:cNvSpPr txBox="1">
            <a:spLocks noGrp="1"/>
          </p:cNvSpPr>
          <p:nvPr>
            <p:ph type="subTitle" idx="17"/>
          </p:nvPr>
        </p:nvSpPr>
        <p:spPr>
          <a:xfrm>
            <a:off x="4619000" y="3769446"/>
            <a:ext cx="1370400" cy="171900"/>
          </a:xfrm>
          <a:prstGeom prst="rect">
            <a:avLst/>
          </a:prstGeom>
        </p:spPr>
        <p:txBody>
          <a:bodyPr spcFirstLastPara="1" wrap="square" lIns="0" tIns="0" rIns="91425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101" name="Google Shape;101;p8"/>
          <p:cNvSpPr txBox="1">
            <a:spLocks noGrp="1"/>
          </p:cNvSpPr>
          <p:nvPr>
            <p:ph type="subTitle" idx="18"/>
          </p:nvPr>
        </p:nvSpPr>
        <p:spPr>
          <a:xfrm>
            <a:off x="4619000" y="3947285"/>
            <a:ext cx="1370400" cy="171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102" name="Google Shape;102;p8"/>
          <p:cNvSpPr>
            <a:spLocks noGrp="1"/>
          </p:cNvSpPr>
          <p:nvPr>
            <p:ph type="pic" idx="19"/>
          </p:nvPr>
        </p:nvSpPr>
        <p:spPr>
          <a:xfrm>
            <a:off x="6080700" y="2295725"/>
            <a:ext cx="1370400" cy="1357500"/>
          </a:xfrm>
          <a:prstGeom prst="roundRect">
            <a:avLst>
              <a:gd name="adj" fmla="val 16935"/>
            </a:avLst>
          </a:prstGeom>
          <a:noFill/>
          <a:ln>
            <a:noFill/>
          </a:ln>
        </p:spPr>
      </p:sp>
      <p:sp>
        <p:nvSpPr>
          <p:cNvPr id="103" name="Google Shape;103;p8"/>
          <p:cNvSpPr txBox="1">
            <a:spLocks noGrp="1"/>
          </p:cNvSpPr>
          <p:nvPr>
            <p:ph type="subTitle" idx="20"/>
          </p:nvPr>
        </p:nvSpPr>
        <p:spPr>
          <a:xfrm>
            <a:off x="6080750" y="3769447"/>
            <a:ext cx="1370400" cy="171900"/>
          </a:xfrm>
          <a:prstGeom prst="rect">
            <a:avLst/>
          </a:prstGeom>
        </p:spPr>
        <p:txBody>
          <a:bodyPr spcFirstLastPara="1" wrap="square" lIns="0" tIns="0" rIns="91425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104" name="Google Shape;104;p8"/>
          <p:cNvSpPr txBox="1">
            <a:spLocks noGrp="1"/>
          </p:cNvSpPr>
          <p:nvPr>
            <p:ph type="subTitle" idx="21"/>
          </p:nvPr>
        </p:nvSpPr>
        <p:spPr>
          <a:xfrm>
            <a:off x="6080750" y="3947285"/>
            <a:ext cx="1370400" cy="171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105" name="Google Shape;105;p8"/>
          <p:cNvSpPr>
            <a:spLocks noGrp="1"/>
          </p:cNvSpPr>
          <p:nvPr>
            <p:ph type="pic" idx="22"/>
          </p:nvPr>
        </p:nvSpPr>
        <p:spPr>
          <a:xfrm>
            <a:off x="7542450" y="2295725"/>
            <a:ext cx="1370400" cy="1357500"/>
          </a:xfrm>
          <a:prstGeom prst="roundRect">
            <a:avLst>
              <a:gd name="adj" fmla="val 16935"/>
            </a:avLst>
          </a:prstGeom>
          <a:noFill/>
          <a:ln>
            <a:noFill/>
          </a:ln>
        </p:spPr>
      </p:sp>
      <p:sp>
        <p:nvSpPr>
          <p:cNvPr id="106" name="Google Shape;106;p8"/>
          <p:cNvSpPr txBox="1">
            <a:spLocks noGrp="1"/>
          </p:cNvSpPr>
          <p:nvPr>
            <p:ph type="subTitle" idx="23"/>
          </p:nvPr>
        </p:nvSpPr>
        <p:spPr>
          <a:xfrm>
            <a:off x="7542500" y="3769446"/>
            <a:ext cx="1370400" cy="171900"/>
          </a:xfrm>
          <a:prstGeom prst="rect">
            <a:avLst/>
          </a:prstGeom>
        </p:spPr>
        <p:txBody>
          <a:bodyPr spcFirstLastPara="1" wrap="square" lIns="0" tIns="0" rIns="91425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Urbanist SemiBold"/>
              <a:buNone/>
              <a:defRPr sz="1000">
                <a:solidFill>
                  <a:schemeClr val="accent3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sp>
        <p:nvSpPr>
          <p:cNvPr id="107" name="Google Shape;107;p8"/>
          <p:cNvSpPr txBox="1">
            <a:spLocks noGrp="1"/>
          </p:cNvSpPr>
          <p:nvPr>
            <p:ph type="subTitle" idx="24"/>
          </p:nvPr>
        </p:nvSpPr>
        <p:spPr>
          <a:xfrm>
            <a:off x="7542500" y="3947285"/>
            <a:ext cx="1370400" cy="171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 SemiBold"/>
              <a:buNone/>
              <a:defRPr sz="1000">
                <a:solidFill>
                  <a:schemeClr val="lt1"/>
                </a:solidFill>
                <a:latin typeface="Urbanist SemiBold"/>
                <a:ea typeface="Urbanist SemiBold"/>
                <a:cs typeface="Urbanist SemiBold"/>
                <a:sym typeface="Urbanist SemiBold"/>
              </a:defRPr>
            </a:lvl9pPr>
          </a:lstStyle>
          <a:p>
            <a:endParaRPr/>
          </a:p>
        </p:txBody>
      </p:sp>
      <p:cxnSp>
        <p:nvCxnSpPr>
          <p:cNvPr id="108" name="Google Shape;108;p8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9" name="Google Shape;109;p8"/>
          <p:cNvSpPr/>
          <p:nvPr/>
        </p:nvSpPr>
        <p:spPr>
          <a:xfrm>
            <a:off x="228600" y="4837500"/>
            <a:ext cx="48900" cy="48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10" name="Google Shape;110;p8"/>
          <p:cNvSpPr/>
          <p:nvPr/>
        </p:nvSpPr>
        <p:spPr>
          <a:xfrm>
            <a:off x="4618950" y="4839000"/>
            <a:ext cx="45900" cy="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ALT 2">
  <p:cSld name="BLANK_1_1_1_1_1_1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9"/>
          <p:cNvSpPr>
            <a:spLocks noGrp="1"/>
          </p:cNvSpPr>
          <p:nvPr>
            <p:ph type="pic" idx="2"/>
          </p:nvPr>
        </p:nvSpPr>
        <p:spPr>
          <a:xfrm>
            <a:off x="9425" y="-3075"/>
            <a:ext cx="9144000" cy="4641000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9"/>
          <p:cNvSpPr txBox="1">
            <a:spLocks noGrp="1"/>
          </p:cNvSpPr>
          <p:nvPr>
            <p:ph type="title"/>
          </p:nvPr>
        </p:nvSpPr>
        <p:spPr>
          <a:xfrm>
            <a:off x="234125" y="3337800"/>
            <a:ext cx="8574600" cy="1114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4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9pPr>
          </a:lstStyle>
          <a:p>
            <a:endParaRPr/>
          </a:p>
        </p:txBody>
      </p:sp>
      <p:sp>
        <p:nvSpPr>
          <p:cNvPr id="114" name="Google Shape;114;p9"/>
          <p:cNvSpPr txBox="1">
            <a:spLocks noGrp="1"/>
          </p:cNvSpPr>
          <p:nvPr>
            <p:ph type="subTitle" idx="1"/>
          </p:nvPr>
        </p:nvSpPr>
        <p:spPr>
          <a:xfrm>
            <a:off x="228600" y="228600"/>
            <a:ext cx="28701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Urbanist Medium"/>
              <a:buNone/>
              <a:defRPr sz="12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15" name="Google Shape;115;p9"/>
          <p:cNvSpPr txBox="1">
            <a:spLocks noGrp="1"/>
          </p:cNvSpPr>
          <p:nvPr>
            <p:ph type="subTitle" idx="3"/>
          </p:nvPr>
        </p:nvSpPr>
        <p:spPr>
          <a:xfrm>
            <a:off x="320625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16" name="Google Shape;116;p9"/>
          <p:cNvSpPr txBox="1">
            <a:spLocks noGrp="1"/>
          </p:cNvSpPr>
          <p:nvPr>
            <p:ph type="subTitle" idx="4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17" name="Google Shape;117;p9"/>
          <p:cNvSpPr txBox="1">
            <a:spLocks noGrp="1"/>
          </p:cNvSpPr>
          <p:nvPr>
            <p:ph type="subTitle" idx="5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cxnSp>
        <p:nvCxnSpPr>
          <p:cNvPr id="118" name="Google Shape;118;p9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9" name="Google Shape;119;p9"/>
          <p:cNvSpPr/>
          <p:nvPr/>
        </p:nvSpPr>
        <p:spPr>
          <a:xfrm>
            <a:off x="228600" y="4837500"/>
            <a:ext cx="48900" cy="48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20" name="Google Shape;120;p9"/>
          <p:cNvSpPr/>
          <p:nvPr/>
        </p:nvSpPr>
        <p:spPr>
          <a:xfrm>
            <a:off x="4618950" y="4839000"/>
            <a:ext cx="45900" cy="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05">
          <p15:clr>
            <a:srgbClr val="E46962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rds w/ images">
  <p:cSld name="BLANK_1_1_1_1_1_1_1_1_1_1_3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0"/>
          <p:cNvSpPr txBox="1">
            <a:spLocks noGrp="1"/>
          </p:cNvSpPr>
          <p:nvPr>
            <p:ph type="subTitle" idx="1"/>
          </p:nvPr>
        </p:nvSpPr>
        <p:spPr>
          <a:xfrm>
            <a:off x="320625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23" name="Google Shape;123;p10"/>
          <p:cNvSpPr txBox="1">
            <a:spLocks noGrp="1"/>
          </p:cNvSpPr>
          <p:nvPr>
            <p:ph type="subTitle" idx="2"/>
          </p:nvPr>
        </p:nvSpPr>
        <p:spPr>
          <a:xfrm>
            <a:off x="4716740" y="4675975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sp>
        <p:nvSpPr>
          <p:cNvPr id="124" name="Google Shape;124;p10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Urbanist Medium"/>
              <a:buNone/>
              <a:defRPr sz="700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9pPr>
          </a:lstStyle>
          <a:p>
            <a:endParaRPr/>
          </a:p>
        </p:txBody>
      </p:sp>
      <p:grpSp>
        <p:nvGrpSpPr>
          <p:cNvPr id="125" name="Google Shape;125;p10"/>
          <p:cNvGrpSpPr/>
          <p:nvPr/>
        </p:nvGrpSpPr>
        <p:grpSpPr>
          <a:xfrm rot="5400000">
            <a:off x="8691475" y="228504"/>
            <a:ext cx="228589" cy="228623"/>
            <a:chOff x="1688332" y="4135245"/>
            <a:chExt cx="338700" cy="338700"/>
          </a:xfrm>
        </p:grpSpPr>
        <p:sp>
          <p:nvSpPr>
            <p:cNvPr id="126" name="Google Shape;126;p10"/>
            <p:cNvSpPr/>
            <p:nvPr/>
          </p:nvSpPr>
          <p:spPr>
            <a:xfrm rot="-5400000">
              <a:off x="1688332" y="4135245"/>
              <a:ext cx="338700" cy="338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127" name="Google Shape;127;p10"/>
            <p:cNvGrpSpPr/>
            <p:nvPr/>
          </p:nvGrpSpPr>
          <p:grpSpPr>
            <a:xfrm rot="-5400000">
              <a:off x="1787014" y="4262191"/>
              <a:ext cx="169598" cy="84809"/>
              <a:chOff x="498725" y="2069800"/>
              <a:chExt cx="205200" cy="102600"/>
            </a:xfrm>
          </p:grpSpPr>
          <p:cxnSp>
            <p:nvCxnSpPr>
              <p:cNvPr id="128" name="Google Shape;128;p10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" name="Google Shape;129;p10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30" name="Google Shape;130;p10"/>
          <p:cNvSpPr>
            <a:spLocks noGrp="1"/>
          </p:cNvSpPr>
          <p:nvPr>
            <p:ph type="pic" idx="4"/>
          </p:nvPr>
        </p:nvSpPr>
        <p:spPr>
          <a:xfrm>
            <a:off x="426700" y="1896600"/>
            <a:ext cx="665400" cy="685500"/>
          </a:xfrm>
          <a:prstGeom prst="roundRect">
            <a:avLst>
              <a:gd name="adj" fmla="val 17601"/>
            </a:avLst>
          </a:prstGeom>
          <a:noFill/>
          <a:ln>
            <a:noFill/>
          </a:ln>
        </p:spPr>
      </p:sp>
      <p:sp>
        <p:nvSpPr>
          <p:cNvPr id="131" name="Google Shape;131;p10"/>
          <p:cNvSpPr txBox="1">
            <a:spLocks noGrp="1"/>
          </p:cNvSpPr>
          <p:nvPr>
            <p:ph type="subTitle" idx="5"/>
          </p:nvPr>
        </p:nvSpPr>
        <p:spPr>
          <a:xfrm>
            <a:off x="426700" y="2708802"/>
            <a:ext cx="1761900" cy="228600"/>
          </a:xfrm>
          <a:prstGeom prst="rect">
            <a:avLst/>
          </a:prstGeom>
        </p:spPr>
        <p:txBody>
          <a:bodyPr spcFirstLastPara="1" wrap="square" lIns="0" tIns="0" rIns="91425" bIns="0" anchor="b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32" name="Google Shape;132;p10"/>
          <p:cNvSpPr txBox="1">
            <a:spLocks noGrp="1"/>
          </p:cNvSpPr>
          <p:nvPr>
            <p:ph type="subTitle" idx="6"/>
          </p:nvPr>
        </p:nvSpPr>
        <p:spPr>
          <a:xfrm>
            <a:off x="426700" y="2936076"/>
            <a:ext cx="1761900" cy="163800"/>
          </a:xfrm>
          <a:prstGeom prst="rect">
            <a:avLst/>
          </a:prstGeom>
        </p:spPr>
        <p:txBody>
          <a:bodyPr spcFirstLastPara="1" wrap="square" lIns="0" tIns="0" rIns="91425" bIns="0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33" name="Google Shape;133;p10"/>
          <p:cNvSpPr txBox="1">
            <a:spLocks noGrp="1"/>
          </p:cNvSpPr>
          <p:nvPr>
            <p:ph type="body" idx="7"/>
          </p:nvPr>
        </p:nvSpPr>
        <p:spPr>
          <a:xfrm>
            <a:off x="426700" y="3251425"/>
            <a:ext cx="1761900" cy="965100"/>
          </a:xfrm>
          <a:prstGeom prst="rect">
            <a:avLst/>
          </a:prstGeom>
        </p:spPr>
        <p:txBody>
          <a:bodyPr spcFirstLastPara="1" wrap="square" lIns="0" tIns="0" rIns="91425" bIns="0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1pPr>
            <a:lvl2pPr marL="914400" lvl="1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9pPr>
          </a:lstStyle>
          <a:p>
            <a:endParaRPr/>
          </a:p>
        </p:txBody>
      </p:sp>
      <p:sp>
        <p:nvSpPr>
          <p:cNvPr id="134" name="Google Shape;134;p10"/>
          <p:cNvSpPr>
            <a:spLocks noGrp="1"/>
          </p:cNvSpPr>
          <p:nvPr>
            <p:ph type="pic" idx="8"/>
          </p:nvPr>
        </p:nvSpPr>
        <p:spPr>
          <a:xfrm>
            <a:off x="2621800" y="1896600"/>
            <a:ext cx="665400" cy="685500"/>
          </a:xfrm>
          <a:prstGeom prst="roundRect">
            <a:avLst>
              <a:gd name="adj" fmla="val 17601"/>
            </a:avLst>
          </a:prstGeom>
          <a:noFill/>
          <a:ln>
            <a:noFill/>
          </a:ln>
        </p:spPr>
      </p:sp>
      <p:sp>
        <p:nvSpPr>
          <p:cNvPr id="135" name="Google Shape;135;p10"/>
          <p:cNvSpPr txBox="1">
            <a:spLocks noGrp="1"/>
          </p:cNvSpPr>
          <p:nvPr>
            <p:ph type="subTitle" idx="9"/>
          </p:nvPr>
        </p:nvSpPr>
        <p:spPr>
          <a:xfrm>
            <a:off x="2621800" y="2708807"/>
            <a:ext cx="1761900" cy="228600"/>
          </a:xfrm>
          <a:prstGeom prst="rect">
            <a:avLst/>
          </a:prstGeom>
        </p:spPr>
        <p:txBody>
          <a:bodyPr spcFirstLastPara="1" wrap="square" lIns="0" tIns="0" rIns="91425" bIns="0" anchor="b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36" name="Google Shape;136;p10"/>
          <p:cNvSpPr txBox="1">
            <a:spLocks noGrp="1"/>
          </p:cNvSpPr>
          <p:nvPr>
            <p:ph type="subTitle" idx="13"/>
          </p:nvPr>
        </p:nvSpPr>
        <p:spPr>
          <a:xfrm>
            <a:off x="2621800" y="2936075"/>
            <a:ext cx="1761900" cy="163800"/>
          </a:xfrm>
          <a:prstGeom prst="rect">
            <a:avLst/>
          </a:prstGeom>
        </p:spPr>
        <p:txBody>
          <a:bodyPr spcFirstLastPara="1" wrap="square" lIns="0" tIns="0" rIns="91425" bIns="0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37" name="Google Shape;137;p10"/>
          <p:cNvSpPr txBox="1">
            <a:spLocks noGrp="1"/>
          </p:cNvSpPr>
          <p:nvPr>
            <p:ph type="body" idx="14"/>
          </p:nvPr>
        </p:nvSpPr>
        <p:spPr>
          <a:xfrm>
            <a:off x="2621800" y="3251425"/>
            <a:ext cx="1705800" cy="965100"/>
          </a:xfrm>
          <a:prstGeom prst="rect">
            <a:avLst/>
          </a:prstGeom>
        </p:spPr>
        <p:txBody>
          <a:bodyPr spcFirstLastPara="1" wrap="square" lIns="0" tIns="0" rIns="91425" bIns="0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1pPr>
            <a:lvl2pPr marL="914400" lvl="1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9pPr>
          </a:lstStyle>
          <a:p>
            <a:endParaRPr/>
          </a:p>
        </p:txBody>
      </p:sp>
      <p:sp>
        <p:nvSpPr>
          <p:cNvPr id="138" name="Google Shape;138;p10"/>
          <p:cNvSpPr>
            <a:spLocks noGrp="1"/>
          </p:cNvSpPr>
          <p:nvPr>
            <p:ph type="pic" idx="15"/>
          </p:nvPr>
        </p:nvSpPr>
        <p:spPr>
          <a:xfrm>
            <a:off x="4816900" y="1896600"/>
            <a:ext cx="665400" cy="685500"/>
          </a:xfrm>
          <a:prstGeom prst="roundRect">
            <a:avLst>
              <a:gd name="adj" fmla="val 17601"/>
            </a:avLst>
          </a:prstGeom>
          <a:noFill/>
          <a:ln>
            <a:noFill/>
          </a:ln>
        </p:spPr>
      </p:sp>
      <p:sp>
        <p:nvSpPr>
          <p:cNvPr id="139" name="Google Shape;139;p10"/>
          <p:cNvSpPr txBox="1">
            <a:spLocks noGrp="1"/>
          </p:cNvSpPr>
          <p:nvPr>
            <p:ph type="subTitle" idx="16"/>
          </p:nvPr>
        </p:nvSpPr>
        <p:spPr>
          <a:xfrm>
            <a:off x="4816900" y="2708808"/>
            <a:ext cx="1761900" cy="228600"/>
          </a:xfrm>
          <a:prstGeom prst="rect">
            <a:avLst/>
          </a:prstGeom>
        </p:spPr>
        <p:txBody>
          <a:bodyPr spcFirstLastPara="1" wrap="square" lIns="0" tIns="0" rIns="91425" bIns="0" anchor="b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40" name="Google Shape;140;p10"/>
          <p:cNvSpPr txBox="1">
            <a:spLocks noGrp="1"/>
          </p:cNvSpPr>
          <p:nvPr>
            <p:ph type="subTitle" idx="17"/>
          </p:nvPr>
        </p:nvSpPr>
        <p:spPr>
          <a:xfrm>
            <a:off x="4816900" y="2936076"/>
            <a:ext cx="1761900" cy="163800"/>
          </a:xfrm>
          <a:prstGeom prst="rect">
            <a:avLst/>
          </a:prstGeom>
        </p:spPr>
        <p:txBody>
          <a:bodyPr spcFirstLastPara="1" wrap="square" lIns="0" tIns="0" rIns="91425" bIns="0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41" name="Google Shape;141;p10"/>
          <p:cNvSpPr txBox="1">
            <a:spLocks noGrp="1"/>
          </p:cNvSpPr>
          <p:nvPr>
            <p:ph type="body" idx="18"/>
          </p:nvPr>
        </p:nvSpPr>
        <p:spPr>
          <a:xfrm>
            <a:off x="4817025" y="3251425"/>
            <a:ext cx="1761900" cy="965100"/>
          </a:xfrm>
          <a:prstGeom prst="rect">
            <a:avLst/>
          </a:prstGeom>
        </p:spPr>
        <p:txBody>
          <a:bodyPr spcFirstLastPara="1" wrap="square" lIns="0" tIns="0" rIns="91425" bIns="0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1pPr>
            <a:lvl2pPr marL="914400" lvl="1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9pPr>
          </a:lstStyle>
          <a:p>
            <a:endParaRPr/>
          </a:p>
        </p:txBody>
      </p:sp>
      <p:sp>
        <p:nvSpPr>
          <p:cNvPr id="142" name="Google Shape;142;p10"/>
          <p:cNvSpPr>
            <a:spLocks noGrp="1"/>
          </p:cNvSpPr>
          <p:nvPr>
            <p:ph type="pic" idx="19"/>
          </p:nvPr>
        </p:nvSpPr>
        <p:spPr>
          <a:xfrm>
            <a:off x="7012000" y="1896600"/>
            <a:ext cx="665400" cy="685500"/>
          </a:xfrm>
          <a:prstGeom prst="roundRect">
            <a:avLst>
              <a:gd name="adj" fmla="val 17601"/>
            </a:avLst>
          </a:prstGeom>
          <a:noFill/>
          <a:ln>
            <a:noFill/>
          </a:ln>
        </p:spPr>
      </p:sp>
      <p:sp>
        <p:nvSpPr>
          <p:cNvPr id="143" name="Google Shape;143;p10"/>
          <p:cNvSpPr txBox="1">
            <a:spLocks noGrp="1"/>
          </p:cNvSpPr>
          <p:nvPr>
            <p:ph type="subTitle" idx="20"/>
          </p:nvPr>
        </p:nvSpPr>
        <p:spPr>
          <a:xfrm>
            <a:off x="7012000" y="2708807"/>
            <a:ext cx="1761900" cy="228600"/>
          </a:xfrm>
          <a:prstGeom prst="rect">
            <a:avLst/>
          </a:prstGeom>
        </p:spPr>
        <p:txBody>
          <a:bodyPr spcFirstLastPara="1" wrap="square" lIns="0" tIns="0" rIns="91425" bIns="0" anchor="b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Urbanist"/>
              <a:buNone/>
              <a:defRPr>
                <a:solidFill>
                  <a:schemeClr val="accent3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44" name="Google Shape;144;p10"/>
          <p:cNvSpPr txBox="1">
            <a:spLocks noGrp="1"/>
          </p:cNvSpPr>
          <p:nvPr>
            <p:ph type="subTitle" idx="21"/>
          </p:nvPr>
        </p:nvSpPr>
        <p:spPr>
          <a:xfrm>
            <a:off x="7012000" y="2936076"/>
            <a:ext cx="1761900" cy="163800"/>
          </a:xfrm>
          <a:prstGeom prst="rect">
            <a:avLst/>
          </a:prstGeom>
        </p:spPr>
        <p:txBody>
          <a:bodyPr spcFirstLastPara="1" wrap="square" lIns="0" tIns="0" rIns="91425" bIns="0" anchor="t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Urbanist"/>
              <a:buNone/>
              <a:def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145" name="Google Shape;145;p10"/>
          <p:cNvSpPr txBox="1">
            <a:spLocks noGrp="1"/>
          </p:cNvSpPr>
          <p:nvPr>
            <p:ph type="body" idx="22"/>
          </p:nvPr>
        </p:nvSpPr>
        <p:spPr>
          <a:xfrm>
            <a:off x="7012000" y="3251425"/>
            <a:ext cx="1761900" cy="965100"/>
          </a:xfrm>
          <a:prstGeom prst="rect">
            <a:avLst/>
          </a:prstGeom>
        </p:spPr>
        <p:txBody>
          <a:bodyPr spcFirstLastPara="1" wrap="square" lIns="0" tIns="0" rIns="91425" bIns="0" anchor="t" anchorCtr="0">
            <a:noAutofit/>
          </a:bodyPr>
          <a:lstStyle>
            <a:lvl1pPr marL="457200" lvl="0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1pPr>
            <a:lvl2pPr marL="914400" lvl="1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2pPr>
            <a:lvl3pPr marL="1371600" lvl="2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3pPr>
            <a:lvl4pPr marL="1828800" lvl="3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4pPr>
            <a:lvl5pPr marL="2286000" lvl="4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5pPr>
            <a:lvl6pPr marL="2743200" lvl="5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●"/>
              <a:defRPr sz="1000"/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○"/>
              <a:defRPr sz="1000"/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Urbanist"/>
              <a:buChar char="■"/>
              <a:defRPr sz="1000"/>
            </a:lvl9pPr>
          </a:lstStyle>
          <a:p>
            <a:endParaRPr/>
          </a:p>
        </p:txBody>
      </p:sp>
      <p:cxnSp>
        <p:nvCxnSpPr>
          <p:cNvPr id="146" name="Google Shape;146;p10"/>
          <p:cNvCxnSpPr/>
          <p:nvPr/>
        </p:nvCxnSpPr>
        <p:spPr>
          <a:xfrm>
            <a:off x="238800" y="4683300"/>
            <a:ext cx="867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7" name="Google Shape;147;p10"/>
          <p:cNvSpPr/>
          <p:nvPr/>
        </p:nvSpPr>
        <p:spPr>
          <a:xfrm>
            <a:off x="228600" y="4837500"/>
            <a:ext cx="48900" cy="48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148" name="Google Shape;148;p10"/>
          <p:cNvSpPr/>
          <p:nvPr/>
        </p:nvSpPr>
        <p:spPr>
          <a:xfrm>
            <a:off x="4618950" y="4839000"/>
            <a:ext cx="45900" cy="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05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228600" y="1452125"/>
            <a:ext cx="5760600" cy="346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1pPr>
            <a:lvl2pPr marL="914400" lvl="1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marL="1371600" lvl="2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marL="1828800" lvl="3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marL="2286000" lvl="4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marL="2743200" lvl="5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marL="3200400" lvl="6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marL="3657600" lvl="7" indent="-304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marL="4114800" lvl="8" indent="-3048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200"/>
              <a:buFont typeface="Urbanist"/>
              <a:buChar char="■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228600" y="85200"/>
            <a:ext cx="5236500" cy="10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 Medium"/>
              <a:buNone/>
              <a:defRPr sz="3000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 sz="3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 sz="3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 sz="3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 sz="3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 sz="3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 sz="3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 sz="3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Urbanist"/>
              <a:buNone/>
              <a:defRPr sz="30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2"/>
          </p:nvPr>
        </p:nvSpPr>
        <p:spPr>
          <a:xfrm>
            <a:off x="4562525" y="1518250"/>
            <a:ext cx="3880800" cy="27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●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○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Urbanist"/>
              <a:buChar char="■"/>
              <a:defRPr sz="12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5616">
          <p15:clr>
            <a:srgbClr val="E46962"/>
          </p15:clr>
        </p15:guide>
        <p15:guide id="2" pos="144">
          <p15:clr>
            <a:srgbClr val="E46962"/>
          </p15:clr>
        </p15:guide>
        <p15:guide id="3" orient="horz" pos="144">
          <p15:clr>
            <a:srgbClr val="E46962"/>
          </p15:clr>
        </p15:guide>
        <p15:guide id="4" orient="horz" pos="3094">
          <p15:clr>
            <a:srgbClr val="E46962"/>
          </p15:clr>
        </p15:guide>
        <p15:guide id="5" pos="2850">
          <p15:clr>
            <a:srgbClr val="E46962"/>
          </p15:clr>
        </p15:guide>
        <p15:guide id="6" pos="2910">
          <p15:clr>
            <a:srgbClr val="E46962"/>
          </p15:clr>
        </p15:guide>
        <p15:guide id="7" pos="1468">
          <p15:clr>
            <a:srgbClr val="E46962"/>
          </p15:clr>
        </p15:guide>
        <p15:guide id="8" pos="1527">
          <p15:clr>
            <a:srgbClr val="E46962"/>
          </p15:clr>
        </p15:guide>
        <p15:guide id="9" pos="4233">
          <p15:clr>
            <a:srgbClr val="E46962"/>
          </p15:clr>
        </p15:guide>
        <p15:guide id="10" pos="4292">
          <p15:clr>
            <a:srgbClr val="E46962"/>
          </p15:clr>
        </p15:guide>
        <p15:guide id="11" pos="3773">
          <p15:clr>
            <a:srgbClr val="E46962"/>
          </p15:clr>
        </p15:guide>
        <p15:guide id="12" pos="3830">
          <p15:clr>
            <a:srgbClr val="E46962"/>
          </p15:clr>
        </p15:guide>
        <p15:guide id="13" pos="1930">
          <p15:clr>
            <a:srgbClr val="E46962"/>
          </p15:clr>
        </p15:guide>
        <p15:guide id="14" pos="1987">
          <p15:clr>
            <a:srgbClr val="E46962"/>
          </p15:clr>
        </p15:guide>
        <p15:guide id="15" orient="horz" pos="288">
          <p15:clr>
            <a:srgbClr val="E46962"/>
          </p15:clr>
        </p15:guide>
        <p15:guide id="16" orient="horz" pos="2950">
          <p15:clr>
            <a:srgbClr val="E46962"/>
          </p15:clr>
        </p15:guide>
        <p15:guide id="17" orient="horz" pos="1135">
          <p15:clr>
            <a:srgbClr val="E46962"/>
          </p15:clr>
        </p15:guide>
        <p15:guide id="18" orient="horz" pos="1194">
          <p15:clr>
            <a:srgbClr val="E46962"/>
          </p15:clr>
        </p15:guide>
        <p15:guide id="19" orient="horz" pos="2043">
          <p15:clr>
            <a:srgbClr val="E46962"/>
          </p15:clr>
        </p15:guide>
        <p15:guide id="20" orient="horz" pos="2103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umer936.com/cakefest-2024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42"/>
          <p:cNvSpPr/>
          <p:nvPr/>
        </p:nvSpPr>
        <p:spPr>
          <a:xfrm>
            <a:off x="228600" y="3998971"/>
            <a:ext cx="3321600" cy="804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429" name="Google Shape;429;p42"/>
          <p:cNvSpPr txBox="1">
            <a:spLocks noGrp="1"/>
          </p:cNvSpPr>
          <p:nvPr>
            <p:ph type="title"/>
          </p:nvPr>
        </p:nvSpPr>
        <p:spPr>
          <a:xfrm>
            <a:off x="228600" y="228600"/>
            <a:ext cx="6658800" cy="141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>
                <a:solidFill>
                  <a:schemeClr val="lt1"/>
                </a:solidFill>
              </a:rPr>
              <a:t>Web-Based Mission Planning for UVS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430" name="Google Shape;430;p42"/>
          <p:cNvSpPr txBox="1">
            <a:spLocks noGrp="1"/>
          </p:cNvSpPr>
          <p:nvPr>
            <p:ph type="subTitle" idx="1"/>
          </p:nvPr>
        </p:nvSpPr>
        <p:spPr>
          <a:xfrm>
            <a:off x="228600" y="1738950"/>
            <a:ext cx="5146800" cy="2520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Data, Analysis, and Software in Heliophysics (DASH) 2025</a:t>
            </a:r>
            <a:endParaRPr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431" name="Google Shape;431;p42"/>
          <p:cNvSpPr txBox="1">
            <a:spLocks noGrp="1"/>
          </p:cNvSpPr>
          <p:nvPr>
            <p:ph type="subTitle" idx="2"/>
          </p:nvPr>
        </p:nvSpPr>
        <p:spPr>
          <a:xfrm>
            <a:off x="354974" y="4115450"/>
            <a:ext cx="3100649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Umer Salman - Southwest Research Institute</a:t>
            </a:r>
            <a:endParaRPr dirty="0"/>
          </a:p>
        </p:txBody>
      </p:sp>
      <p:sp>
        <p:nvSpPr>
          <p:cNvPr id="432" name="Google Shape;432;p42"/>
          <p:cNvSpPr txBox="1">
            <a:spLocks noGrp="1"/>
          </p:cNvSpPr>
          <p:nvPr>
            <p:ph type="subTitle" idx="4"/>
          </p:nvPr>
        </p:nvSpPr>
        <p:spPr>
          <a:xfrm>
            <a:off x="354975" y="4452725"/>
            <a:ext cx="3049800" cy="252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October 20</a:t>
            </a:r>
            <a:r>
              <a:rPr lang="en" baseline="30000"/>
              <a:t>th</a:t>
            </a:r>
            <a:r>
              <a:rPr lang="en"/>
              <a:t>, 2025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51"/>
          <p:cNvSpPr txBox="1">
            <a:spLocks noGrp="1"/>
          </p:cNvSpPr>
          <p:nvPr>
            <p:ph type="subTitle" idx="5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619" name="Google Shape;619;p51"/>
          <p:cNvSpPr txBox="1">
            <a:spLocks noGrp="1"/>
          </p:cNvSpPr>
          <p:nvPr>
            <p:ph type="title"/>
          </p:nvPr>
        </p:nvSpPr>
        <p:spPr>
          <a:xfrm>
            <a:off x="144125" y="640925"/>
            <a:ext cx="46377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Stim Application</a:t>
            </a:r>
            <a:endParaRPr/>
          </a:p>
        </p:txBody>
      </p:sp>
      <p:sp>
        <p:nvSpPr>
          <p:cNvPr id="620" name="Google Shape;620;p51"/>
          <p:cNvSpPr txBox="1">
            <a:spLocks noGrp="1"/>
          </p:cNvSpPr>
          <p:nvPr>
            <p:ph type="body" idx="1"/>
          </p:nvPr>
        </p:nvSpPr>
        <p:spPr>
          <a:xfrm>
            <a:off x="228600" y="1268504"/>
            <a:ext cx="3555000" cy="2444100"/>
          </a:xfrm>
          <a:prstGeom prst="rect">
            <a:avLst/>
          </a:prstGeom>
        </p:spPr>
        <p:txBody>
          <a:bodyPr spcFirstLastPara="1" wrap="square" lIns="0" tIns="91425" rIns="91425" bIns="0" anchor="t" anchorCtr="0">
            <a:noAutofit/>
          </a:bodyPr>
          <a:lstStyle/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Char char="●"/>
            </a:pPr>
            <a:r>
              <a:rPr lang="en" sz="1200"/>
              <a:t>Libraries used: 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HTML Drag/Drop API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Bootstrap</a:t>
            </a:r>
            <a:endParaRPr sz="1200"/>
          </a:p>
        </p:txBody>
      </p:sp>
      <p:sp>
        <p:nvSpPr>
          <p:cNvPr id="621" name="Google Shape;621;p51"/>
          <p:cNvSpPr txBox="1">
            <a:spLocks noGrp="1"/>
          </p:cNvSpPr>
          <p:nvPr>
            <p:ph type="subTitle" idx="6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Architecture</a:t>
            </a:r>
            <a:endParaRPr/>
          </a:p>
        </p:txBody>
      </p:sp>
      <p:sp>
        <p:nvSpPr>
          <p:cNvPr id="622" name="Google Shape;622;p51"/>
          <p:cNvSpPr txBox="1">
            <a:spLocks noGrp="1"/>
          </p:cNvSpPr>
          <p:nvPr>
            <p:ph type="subTitle" idx="3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  <p:pic>
        <p:nvPicPr>
          <p:cNvPr id="623" name="Google Shape;623;p51" title="Screenshot 2025-10-19 at 13-54-33 Stim Application UVS Operations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9" b="9"/>
          <a:stretch/>
        </p:blipFill>
        <p:spPr>
          <a:xfrm>
            <a:off x="2702670" y="1178225"/>
            <a:ext cx="6311700" cy="3016200"/>
          </a:xfrm>
          <a:prstGeom prst="roundRect">
            <a:avLst>
              <a:gd name="adj" fmla="val 16667"/>
            </a:avLst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52"/>
          <p:cNvSpPr/>
          <p:nvPr/>
        </p:nvSpPr>
        <p:spPr>
          <a:xfrm>
            <a:off x="228609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629" name="Google Shape;629;p52"/>
          <p:cNvGrpSpPr/>
          <p:nvPr/>
        </p:nvGrpSpPr>
        <p:grpSpPr>
          <a:xfrm rot="-5400000">
            <a:off x="2012115" y="1725986"/>
            <a:ext cx="204654" cy="205433"/>
            <a:chOff x="259788" y="1923155"/>
            <a:chExt cx="409800" cy="409800"/>
          </a:xfrm>
        </p:grpSpPr>
        <p:sp>
          <p:nvSpPr>
            <p:cNvPr id="630" name="Google Shape;630;p52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631" name="Google Shape;631;p52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632" name="Google Shape;632;p52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3" name="Google Shape;633;p52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634" name="Google Shape;634;p52"/>
          <p:cNvSpPr/>
          <p:nvPr/>
        </p:nvSpPr>
        <p:spPr>
          <a:xfrm>
            <a:off x="2422036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635" name="Google Shape;635;p52"/>
          <p:cNvGrpSpPr/>
          <p:nvPr/>
        </p:nvGrpSpPr>
        <p:grpSpPr>
          <a:xfrm rot="-5400000">
            <a:off x="4205542" y="1725986"/>
            <a:ext cx="204654" cy="205433"/>
            <a:chOff x="259788" y="1923155"/>
            <a:chExt cx="409800" cy="409800"/>
          </a:xfrm>
        </p:grpSpPr>
        <p:sp>
          <p:nvSpPr>
            <p:cNvPr id="636" name="Google Shape;636;p52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637" name="Google Shape;637;p52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638" name="Google Shape;638;p52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9" name="Google Shape;639;p52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640" name="Google Shape;640;p52"/>
          <p:cNvSpPr/>
          <p:nvPr/>
        </p:nvSpPr>
        <p:spPr>
          <a:xfrm>
            <a:off x="6813635" y="1583400"/>
            <a:ext cx="20931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641" name="Google Shape;641;p52"/>
          <p:cNvGrpSpPr/>
          <p:nvPr/>
        </p:nvGrpSpPr>
        <p:grpSpPr>
          <a:xfrm rot="-5400000">
            <a:off x="8589916" y="1726375"/>
            <a:ext cx="204654" cy="204654"/>
            <a:chOff x="259788" y="1923155"/>
            <a:chExt cx="409800" cy="409800"/>
          </a:xfrm>
        </p:grpSpPr>
        <p:sp>
          <p:nvSpPr>
            <p:cNvPr id="642" name="Google Shape;642;p52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643" name="Google Shape;643;p52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644" name="Google Shape;644;p52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5" name="Google Shape;645;p52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646" name="Google Shape;646;p52"/>
          <p:cNvSpPr/>
          <p:nvPr/>
        </p:nvSpPr>
        <p:spPr>
          <a:xfrm>
            <a:off x="4615424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647" name="Google Shape;647;p52"/>
          <p:cNvGrpSpPr/>
          <p:nvPr/>
        </p:nvGrpSpPr>
        <p:grpSpPr>
          <a:xfrm rot="-5400000">
            <a:off x="6398930" y="1725986"/>
            <a:ext cx="204654" cy="205433"/>
            <a:chOff x="259788" y="1923155"/>
            <a:chExt cx="409800" cy="409800"/>
          </a:xfrm>
        </p:grpSpPr>
        <p:sp>
          <p:nvSpPr>
            <p:cNvPr id="648" name="Google Shape;648;p52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649" name="Google Shape;649;p52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650" name="Google Shape;650;p52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1" name="Google Shape;651;p52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652" name="Google Shape;652;p52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653" name="Google Shape;653;p52"/>
          <p:cNvSpPr txBox="1">
            <a:spLocks noGrp="1"/>
          </p:cNvSpPr>
          <p:nvPr>
            <p:ph type="subTitle" idx="4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Architecture</a:t>
            </a:r>
            <a:endParaRPr/>
          </a:p>
        </p:txBody>
      </p:sp>
      <p:sp>
        <p:nvSpPr>
          <p:cNvPr id="654" name="Google Shape;654;p52"/>
          <p:cNvSpPr txBox="1">
            <a:spLocks noGrp="1"/>
          </p:cNvSpPr>
          <p:nvPr>
            <p:ph type="title" idx="19"/>
          </p:nvPr>
        </p:nvSpPr>
        <p:spPr>
          <a:xfrm>
            <a:off x="228600" y="613525"/>
            <a:ext cx="50040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Cards &amp; Generic Design</a:t>
            </a:r>
            <a:endParaRPr/>
          </a:p>
        </p:txBody>
      </p:sp>
      <p:sp>
        <p:nvSpPr>
          <p:cNvPr id="655" name="Google Shape;655;p52"/>
          <p:cNvSpPr txBox="1">
            <a:spLocks noGrp="1"/>
          </p:cNvSpPr>
          <p:nvPr>
            <p:ph type="title"/>
          </p:nvPr>
        </p:nvSpPr>
        <p:spPr>
          <a:xfrm>
            <a:off x="355225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656" name="Google Shape;656;p52"/>
          <p:cNvSpPr txBox="1">
            <a:spLocks noGrp="1"/>
          </p:cNvSpPr>
          <p:nvPr>
            <p:ph type="subTitle" idx="5"/>
          </p:nvPr>
        </p:nvSpPr>
        <p:spPr>
          <a:xfrm>
            <a:off x="355225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Observation Cards</a:t>
            </a:r>
            <a:endParaRPr sz="1500"/>
          </a:p>
        </p:txBody>
      </p:sp>
      <p:sp>
        <p:nvSpPr>
          <p:cNvPr id="657" name="Google Shape;657;p52"/>
          <p:cNvSpPr txBox="1">
            <a:spLocks noGrp="1"/>
          </p:cNvSpPr>
          <p:nvPr>
            <p:ph type="body" idx="6"/>
          </p:nvPr>
        </p:nvSpPr>
        <p:spPr>
          <a:xfrm>
            <a:off x="355225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 Wavelength/Degree Space</a:t>
            </a:r>
            <a:endParaRPr sz="1000"/>
          </a:p>
        </p:txBody>
      </p:sp>
      <p:sp>
        <p:nvSpPr>
          <p:cNvPr id="658" name="Google Shape;658;p52"/>
          <p:cNvSpPr txBox="1">
            <a:spLocks noGrp="1"/>
          </p:cNvSpPr>
          <p:nvPr>
            <p:ph type="title" idx="7"/>
          </p:nvPr>
        </p:nvSpPr>
        <p:spPr>
          <a:xfrm>
            <a:off x="2543875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659" name="Google Shape;659;p52"/>
          <p:cNvSpPr txBox="1">
            <a:spLocks noGrp="1"/>
          </p:cNvSpPr>
          <p:nvPr>
            <p:ph type="subTitle" idx="8"/>
          </p:nvPr>
        </p:nvSpPr>
        <p:spPr>
          <a:xfrm>
            <a:off x="2543875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Stim Cards</a:t>
            </a:r>
            <a:endParaRPr sz="1500"/>
          </a:p>
        </p:txBody>
      </p:sp>
      <p:sp>
        <p:nvSpPr>
          <p:cNvPr id="660" name="Google Shape;660;p52"/>
          <p:cNvSpPr txBox="1">
            <a:spLocks noGrp="1"/>
          </p:cNvSpPr>
          <p:nvPr>
            <p:ph type="body" idx="9"/>
          </p:nvPr>
        </p:nvSpPr>
        <p:spPr>
          <a:xfrm>
            <a:off x="2543875" y="2465025"/>
            <a:ext cx="17949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In Pixel/Pixel Space. Combines the Observation. </a:t>
            </a:r>
            <a:endParaRPr sz="1000"/>
          </a:p>
        </p:txBody>
      </p:sp>
      <p:sp>
        <p:nvSpPr>
          <p:cNvPr id="661" name="Google Shape;661;p52"/>
          <p:cNvSpPr txBox="1">
            <a:spLocks noGrp="1"/>
          </p:cNvSpPr>
          <p:nvPr>
            <p:ph type="title" idx="13"/>
          </p:nvPr>
        </p:nvSpPr>
        <p:spPr>
          <a:xfrm>
            <a:off x="4745500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662" name="Google Shape;662;p52"/>
          <p:cNvSpPr txBox="1">
            <a:spLocks noGrp="1"/>
          </p:cNvSpPr>
          <p:nvPr>
            <p:ph type="subTitle" idx="14"/>
          </p:nvPr>
        </p:nvSpPr>
        <p:spPr>
          <a:xfrm>
            <a:off x="4745500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/>
              <a:t>Stim Application</a:t>
            </a:r>
            <a:endParaRPr sz="1500"/>
          </a:p>
        </p:txBody>
      </p:sp>
      <p:sp>
        <p:nvSpPr>
          <p:cNvPr id="663" name="Google Shape;663;p52"/>
          <p:cNvSpPr txBox="1">
            <a:spLocks noGrp="1"/>
          </p:cNvSpPr>
          <p:nvPr>
            <p:ph type="body" idx="15"/>
          </p:nvPr>
        </p:nvSpPr>
        <p:spPr>
          <a:xfrm>
            <a:off x="4745400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Links an Observation to a Stim, handling scaling. </a:t>
            </a:r>
            <a:endParaRPr sz="1000"/>
          </a:p>
        </p:txBody>
      </p:sp>
      <p:sp>
        <p:nvSpPr>
          <p:cNvPr id="664" name="Google Shape;664;p52"/>
          <p:cNvSpPr txBox="1">
            <a:spLocks noGrp="1"/>
          </p:cNvSpPr>
          <p:nvPr>
            <p:ph type="title" idx="16"/>
          </p:nvPr>
        </p:nvSpPr>
        <p:spPr>
          <a:xfrm>
            <a:off x="6942300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  <p:sp>
        <p:nvSpPr>
          <p:cNvPr id="665" name="Google Shape;665;p52"/>
          <p:cNvSpPr txBox="1">
            <a:spLocks noGrp="1"/>
          </p:cNvSpPr>
          <p:nvPr>
            <p:ph type="subTitle" idx="17"/>
          </p:nvPr>
        </p:nvSpPr>
        <p:spPr>
          <a:xfrm>
            <a:off x="6942300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Flyby Planner</a:t>
            </a:r>
            <a:endParaRPr sz="1500"/>
          </a:p>
        </p:txBody>
      </p:sp>
      <p:sp>
        <p:nvSpPr>
          <p:cNvPr id="666" name="Google Shape;666;p52"/>
          <p:cNvSpPr txBox="1">
            <a:spLocks noGrp="1"/>
          </p:cNvSpPr>
          <p:nvPr>
            <p:ph type="body" idx="18"/>
          </p:nvPr>
        </p:nvSpPr>
        <p:spPr>
          <a:xfrm>
            <a:off x="6942300" y="2465025"/>
            <a:ext cx="1900572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dirty="0"/>
              <a:t>Slots the Combination Card to a timeline with visualization. </a:t>
            </a:r>
            <a:endParaRPr sz="1000" dirty="0"/>
          </a:p>
        </p:txBody>
      </p:sp>
      <p:sp>
        <p:nvSpPr>
          <p:cNvPr id="667" name="Google Shape;667;p52"/>
          <p:cNvSpPr txBox="1">
            <a:spLocks noGrp="1"/>
          </p:cNvSpPr>
          <p:nvPr>
            <p:ph type="subTitle" idx="1"/>
          </p:nvPr>
        </p:nvSpPr>
        <p:spPr>
          <a:xfrm>
            <a:off x="238800" y="467982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53"/>
          <p:cNvSpPr txBox="1">
            <a:spLocks noGrp="1"/>
          </p:cNvSpPr>
          <p:nvPr>
            <p:ph type="subTitle" idx="5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673" name="Google Shape;673;p53"/>
          <p:cNvSpPr txBox="1">
            <a:spLocks noGrp="1"/>
          </p:cNvSpPr>
          <p:nvPr>
            <p:ph type="title"/>
          </p:nvPr>
        </p:nvSpPr>
        <p:spPr>
          <a:xfrm>
            <a:off x="144125" y="640925"/>
            <a:ext cx="46377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Flyby Planner</a:t>
            </a:r>
            <a:endParaRPr/>
          </a:p>
        </p:txBody>
      </p:sp>
      <p:sp>
        <p:nvSpPr>
          <p:cNvPr id="674" name="Google Shape;674;p53"/>
          <p:cNvSpPr txBox="1">
            <a:spLocks noGrp="1"/>
          </p:cNvSpPr>
          <p:nvPr>
            <p:ph type="body" idx="1"/>
          </p:nvPr>
        </p:nvSpPr>
        <p:spPr>
          <a:xfrm>
            <a:off x="228600" y="1262225"/>
            <a:ext cx="3555000" cy="3190500"/>
          </a:xfrm>
          <a:prstGeom prst="rect">
            <a:avLst/>
          </a:prstGeom>
        </p:spPr>
        <p:txBody>
          <a:bodyPr spcFirstLastPara="1" wrap="square" lIns="0" tIns="91425" rIns="91425" bIns="0" anchor="t" anchorCtr="0">
            <a:noAutofit/>
          </a:bodyPr>
          <a:lstStyle/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Char char="●"/>
            </a:pPr>
            <a:r>
              <a:rPr lang="en" sz="1200"/>
              <a:t>Libraries used: 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VisJS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Plotly</a:t>
            </a:r>
            <a:endParaRPr sz="1200"/>
          </a:p>
        </p:txBody>
      </p:sp>
      <p:sp>
        <p:nvSpPr>
          <p:cNvPr id="675" name="Google Shape;675;p53"/>
          <p:cNvSpPr txBox="1">
            <a:spLocks noGrp="1"/>
          </p:cNvSpPr>
          <p:nvPr>
            <p:ph type="subTitle" idx="6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Architecture</a:t>
            </a:r>
            <a:endParaRPr/>
          </a:p>
        </p:txBody>
      </p:sp>
      <p:sp>
        <p:nvSpPr>
          <p:cNvPr id="676" name="Google Shape;676;p53"/>
          <p:cNvSpPr txBox="1">
            <a:spLocks noGrp="1"/>
          </p:cNvSpPr>
          <p:nvPr>
            <p:ph type="subTitle" idx="3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  <p:pic>
        <p:nvPicPr>
          <p:cNvPr id="677" name="Google Shape;677;p53" title="Screenshot 2024-07-25 at 00-22-34 Flyby Designer UVS Operations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1264" b="11264"/>
          <a:stretch/>
        </p:blipFill>
        <p:spPr>
          <a:xfrm>
            <a:off x="3090254" y="131550"/>
            <a:ext cx="5964000" cy="4637100"/>
          </a:xfrm>
          <a:prstGeom prst="roundRect">
            <a:avLst>
              <a:gd name="adj" fmla="val 16667"/>
            </a:avLst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54"/>
          <p:cNvSpPr txBox="1">
            <a:spLocks noGrp="1"/>
          </p:cNvSpPr>
          <p:nvPr>
            <p:ph type="subTitle" idx="5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683" name="Google Shape;683;p54"/>
          <p:cNvSpPr txBox="1">
            <a:spLocks noGrp="1"/>
          </p:cNvSpPr>
          <p:nvPr>
            <p:ph type="title"/>
          </p:nvPr>
        </p:nvSpPr>
        <p:spPr>
          <a:xfrm>
            <a:off x="144125" y="640925"/>
            <a:ext cx="46377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GeoViz</a:t>
            </a:r>
            <a:endParaRPr/>
          </a:p>
        </p:txBody>
      </p:sp>
      <p:sp>
        <p:nvSpPr>
          <p:cNvPr id="684" name="Google Shape;684;p54"/>
          <p:cNvSpPr txBox="1">
            <a:spLocks noGrp="1"/>
          </p:cNvSpPr>
          <p:nvPr>
            <p:ph type="body" idx="1"/>
          </p:nvPr>
        </p:nvSpPr>
        <p:spPr>
          <a:xfrm>
            <a:off x="228600" y="1262225"/>
            <a:ext cx="3555000" cy="3190500"/>
          </a:xfrm>
          <a:prstGeom prst="rect">
            <a:avLst/>
          </a:prstGeom>
        </p:spPr>
        <p:txBody>
          <a:bodyPr spcFirstLastPara="1" wrap="square" lIns="0" tIns="91425" rIns="91425" bIns="0" anchor="t" anchorCtr="0">
            <a:noAutofit/>
          </a:bodyPr>
          <a:lstStyle/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Char char="●"/>
            </a:pPr>
            <a:r>
              <a:rPr lang="en" sz="1200"/>
              <a:t>Libraries used: 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HTMX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CakePHP Queueing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RabbitMQ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Celery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SPICE</a:t>
            </a:r>
            <a:endParaRPr sz="1200"/>
          </a:p>
        </p:txBody>
      </p:sp>
      <p:sp>
        <p:nvSpPr>
          <p:cNvPr id="685" name="Google Shape;685;p54"/>
          <p:cNvSpPr txBox="1">
            <a:spLocks noGrp="1"/>
          </p:cNvSpPr>
          <p:nvPr>
            <p:ph type="subTitle" idx="6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Architecture</a:t>
            </a:r>
            <a:endParaRPr/>
          </a:p>
        </p:txBody>
      </p:sp>
      <p:sp>
        <p:nvSpPr>
          <p:cNvPr id="686" name="Google Shape;686;p54"/>
          <p:cNvSpPr txBox="1">
            <a:spLocks noGrp="1"/>
          </p:cNvSpPr>
          <p:nvPr>
            <p:ph type="subTitle" idx="3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  <p:pic>
        <p:nvPicPr>
          <p:cNvPr id="687" name="Google Shape;687;p54" title="gv_output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9" r="19"/>
          <a:stretch/>
        </p:blipFill>
        <p:spPr>
          <a:xfrm>
            <a:off x="2206225" y="506750"/>
            <a:ext cx="6819000" cy="3700500"/>
          </a:xfrm>
          <a:prstGeom prst="roundRect">
            <a:avLst>
              <a:gd name="adj" fmla="val 16667"/>
            </a:avLst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55"/>
          <p:cNvSpPr/>
          <p:nvPr/>
        </p:nvSpPr>
        <p:spPr>
          <a:xfrm>
            <a:off x="228609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693" name="Google Shape;693;p55"/>
          <p:cNvGrpSpPr/>
          <p:nvPr/>
        </p:nvGrpSpPr>
        <p:grpSpPr>
          <a:xfrm rot="-5400000">
            <a:off x="2012115" y="1725986"/>
            <a:ext cx="204654" cy="205433"/>
            <a:chOff x="259788" y="1923155"/>
            <a:chExt cx="409800" cy="409800"/>
          </a:xfrm>
        </p:grpSpPr>
        <p:sp>
          <p:nvSpPr>
            <p:cNvPr id="694" name="Google Shape;694;p55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695" name="Google Shape;695;p55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696" name="Google Shape;696;p55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7" name="Google Shape;697;p55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698" name="Google Shape;698;p55"/>
          <p:cNvSpPr/>
          <p:nvPr/>
        </p:nvSpPr>
        <p:spPr>
          <a:xfrm>
            <a:off x="2422036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699" name="Google Shape;699;p55"/>
          <p:cNvGrpSpPr/>
          <p:nvPr/>
        </p:nvGrpSpPr>
        <p:grpSpPr>
          <a:xfrm rot="-5400000">
            <a:off x="4205542" y="1725986"/>
            <a:ext cx="204654" cy="205433"/>
            <a:chOff x="259788" y="1923155"/>
            <a:chExt cx="409800" cy="409800"/>
          </a:xfrm>
        </p:grpSpPr>
        <p:sp>
          <p:nvSpPr>
            <p:cNvPr id="700" name="Google Shape;700;p55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701" name="Google Shape;701;p55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702" name="Google Shape;702;p55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03" name="Google Shape;703;p55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704" name="Google Shape;704;p55"/>
          <p:cNvSpPr/>
          <p:nvPr/>
        </p:nvSpPr>
        <p:spPr>
          <a:xfrm>
            <a:off x="6813635" y="1583400"/>
            <a:ext cx="20931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705" name="Google Shape;705;p55"/>
          <p:cNvGrpSpPr/>
          <p:nvPr/>
        </p:nvGrpSpPr>
        <p:grpSpPr>
          <a:xfrm rot="-5400000">
            <a:off x="8589916" y="1726375"/>
            <a:ext cx="204654" cy="204654"/>
            <a:chOff x="259788" y="1923155"/>
            <a:chExt cx="409800" cy="409800"/>
          </a:xfrm>
        </p:grpSpPr>
        <p:sp>
          <p:nvSpPr>
            <p:cNvPr id="706" name="Google Shape;706;p55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707" name="Google Shape;707;p55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708" name="Google Shape;708;p55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09" name="Google Shape;709;p55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710" name="Google Shape;710;p55"/>
          <p:cNvSpPr/>
          <p:nvPr/>
        </p:nvSpPr>
        <p:spPr>
          <a:xfrm>
            <a:off x="4615424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711" name="Google Shape;711;p55"/>
          <p:cNvGrpSpPr/>
          <p:nvPr/>
        </p:nvGrpSpPr>
        <p:grpSpPr>
          <a:xfrm rot="-5400000">
            <a:off x="6398930" y="1725986"/>
            <a:ext cx="204654" cy="205433"/>
            <a:chOff x="259788" y="1923155"/>
            <a:chExt cx="409800" cy="409800"/>
          </a:xfrm>
        </p:grpSpPr>
        <p:sp>
          <p:nvSpPr>
            <p:cNvPr id="712" name="Google Shape;712;p55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713" name="Google Shape;713;p55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714" name="Google Shape;714;p55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5" name="Google Shape;715;p55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716" name="Google Shape;716;p55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717" name="Google Shape;717;p55"/>
          <p:cNvSpPr txBox="1">
            <a:spLocks noGrp="1"/>
          </p:cNvSpPr>
          <p:nvPr>
            <p:ph type="subTitle" idx="4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Architecture</a:t>
            </a:r>
            <a:endParaRPr/>
          </a:p>
        </p:txBody>
      </p:sp>
      <p:sp>
        <p:nvSpPr>
          <p:cNvPr id="718" name="Google Shape;718;p55"/>
          <p:cNvSpPr txBox="1">
            <a:spLocks noGrp="1"/>
          </p:cNvSpPr>
          <p:nvPr>
            <p:ph type="title" idx="19"/>
          </p:nvPr>
        </p:nvSpPr>
        <p:spPr>
          <a:xfrm>
            <a:off x="228600" y="613525"/>
            <a:ext cx="50040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Cards &amp; Generic Design</a:t>
            </a:r>
            <a:endParaRPr/>
          </a:p>
        </p:txBody>
      </p:sp>
      <p:sp>
        <p:nvSpPr>
          <p:cNvPr id="719" name="Google Shape;719;p55"/>
          <p:cNvSpPr txBox="1">
            <a:spLocks noGrp="1"/>
          </p:cNvSpPr>
          <p:nvPr>
            <p:ph type="title"/>
          </p:nvPr>
        </p:nvSpPr>
        <p:spPr>
          <a:xfrm>
            <a:off x="355225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720" name="Google Shape;720;p55"/>
          <p:cNvSpPr txBox="1">
            <a:spLocks noGrp="1"/>
          </p:cNvSpPr>
          <p:nvPr>
            <p:ph type="subTitle" idx="5"/>
          </p:nvPr>
        </p:nvSpPr>
        <p:spPr>
          <a:xfrm>
            <a:off x="355225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Observation Cards</a:t>
            </a:r>
            <a:endParaRPr sz="1500"/>
          </a:p>
        </p:txBody>
      </p:sp>
      <p:sp>
        <p:nvSpPr>
          <p:cNvPr id="721" name="Google Shape;721;p55"/>
          <p:cNvSpPr txBox="1">
            <a:spLocks noGrp="1"/>
          </p:cNvSpPr>
          <p:nvPr>
            <p:ph type="body" idx="6"/>
          </p:nvPr>
        </p:nvSpPr>
        <p:spPr>
          <a:xfrm>
            <a:off x="355225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 Wavelength/Degree Space</a:t>
            </a:r>
            <a:endParaRPr sz="1000"/>
          </a:p>
        </p:txBody>
      </p:sp>
      <p:sp>
        <p:nvSpPr>
          <p:cNvPr id="722" name="Google Shape;722;p55"/>
          <p:cNvSpPr txBox="1">
            <a:spLocks noGrp="1"/>
          </p:cNvSpPr>
          <p:nvPr>
            <p:ph type="title" idx="7"/>
          </p:nvPr>
        </p:nvSpPr>
        <p:spPr>
          <a:xfrm>
            <a:off x="2543875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723" name="Google Shape;723;p55"/>
          <p:cNvSpPr txBox="1">
            <a:spLocks noGrp="1"/>
          </p:cNvSpPr>
          <p:nvPr>
            <p:ph type="subTitle" idx="8"/>
          </p:nvPr>
        </p:nvSpPr>
        <p:spPr>
          <a:xfrm>
            <a:off x="2543875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Stim Cards</a:t>
            </a:r>
            <a:endParaRPr sz="1500"/>
          </a:p>
        </p:txBody>
      </p:sp>
      <p:sp>
        <p:nvSpPr>
          <p:cNvPr id="724" name="Google Shape;724;p55"/>
          <p:cNvSpPr txBox="1">
            <a:spLocks noGrp="1"/>
          </p:cNvSpPr>
          <p:nvPr>
            <p:ph type="body" idx="9"/>
          </p:nvPr>
        </p:nvSpPr>
        <p:spPr>
          <a:xfrm>
            <a:off x="2543875" y="2465025"/>
            <a:ext cx="17949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In Pixel/Pixel Space. Combines the Observation. </a:t>
            </a:r>
            <a:endParaRPr sz="1000"/>
          </a:p>
        </p:txBody>
      </p:sp>
      <p:sp>
        <p:nvSpPr>
          <p:cNvPr id="725" name="Google Shape;725;p55"/>
          <p:cNvSpPr txBox="1">
            <a:spLocks noGrp="1"/>
          </p:cNvSpPr>
          <p:nvPr>
            <p:ph type="title" idx="13"/>
          </p:nvPr>
        </p:nvSpPr>
        <p:spPr>
          <a:xfrm>
            <a:off x="4745500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726" name="Google Shape;726;p55"/>
          <p:cNvSpPr txBox="1">
            <a:spLocks noGrp="1"/>
          </p:cNvSpPr>
          <p:nvPr>
            <p:ph type="subTitle" idx="14"/>
          </p:nvPr>
        </p:nvSpPr>
        <p:spPr>
          <a:xfrm>
            <a:off x="4745500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/>
              <a:t>Stim Application</a:t>
            </a:r>
            <a:endParaRPr sz="1500"/>
          </a:p>
        </p:txBody>
      </p:sp>
      <p:sp>
        <p:nvSpPr>
          <p:cNvPr id="727" name="Google Shape;727;p55"/>
          <p:cNvSpPr txBox="1">
            <a:spLocks noGrp="1"/>
          </p:cNvSpPr>
          <p:nvPr>
            <p:ph type="body" idx="15"/>
          </p:nvPr>
        </p:nvSpPr>
        <p:spPr>
          <a:xfrm>
            <a:off x="4745400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Links an Observation to a Stim, handling scaling. </a:t>
            </a:r>
            <a:endParaRPr sz="1000"/>
          </a:p>
        </p:txBody>
      </p:sp>
      <p:sp>
        <p:nvSpPr>
          <p:cNvPr id="728" name="Google Shape;728;p55"/>
          <p:cNvSpPr txBox="1">
            <a:spLocks noGrp="1"/>
          </p:cNvSpPr>
          <p:nvPr>
            <p:ph type="title" idx="16"/>
          </p:nvPr>
        </p:nvSpPr>
        <p:spPr>
          <a:xfrm>
            <a:off x="6942300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  <p:sp>
        <p:nvSpPr>
          <p:cNvPr id="729" name="Google Shape;729;p55"/>
          <p:cNvSpPr txBox="1">
            <a:spLocks noGrp="1"/>
          </p:cNvSpPr>
          <p:nvPr>
            <p:ph type="subTitle" idx="17"/>
          </p:nvPr>
        </p:nvSpPr>
        <p:spPr>
          <a:xfrm>
            <a:off x="6942300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Flyby Planner</a:t>
            </a:r>
            <a:endParaRPr sz="1500"/>
          </a:p>
        </p:txBody>
      </p:sp>
      <p:sp>
        <p:nvSpPr>
          <p:cNvPr id="730" name="Google Shape;730;p55"/>
          <p:cNvSpPr txBox="1">
            <a:spLocks noGrp="1"/>
          </p:cNvSpPr>
          <p:nvPr>
            <p:ph type="body" idx="18"/>
          </p:nvPr>
        </p:nvSpPr>
        <p:spPr>
          <a:xfrm>
            <a:off x="6942299" y="2465025"/>
            <a:ext cx="1846475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dirty="0"/>
              <a:t>Slots the Combination Card to a timeline with visualization. </a:t>
            </a:r>
            <a:endParaRPr sz="1000" dirty="0"/>
          </a:p>
        </p:txBody>
      </p:sp>
      <p:sp>
        <p:nvSpPr>
          <p:cNvPr id="731" name="Google Shape;731;p55"/>
          <p:cNvSpPr txBox="1">
            <a:spLocks noGrp="1"/>
          </p:cNvSpPr>
          <p:nvPr>
            <p:ph type="subTitle" idx="1"/>
          </p:nvPr>
        </p:nvSpPr>
        <p:spPr>
          <a:xfrm>
            <a:off x="238800" y="467982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56"/>
          <p:cNvSpPr/>
          <p:nvPr/>
        </p:nvSpPr>
        <p:spPr>
          <a:xfrm>
            <a:off x="228592" y="1583400"/>
            <a:ext cx="3994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737" name="Google Shape;737;p56"/>
          <p:cNvGrpSpPr/>
          <p:nvPr/>
        </p:nvGrpSpPr>
        <p:grpSpPr>
          <a:xfrm rot="-5400000">
            <a:off x="3797372" y="1725986"/>
            <a:ext cx="204654" cy="205433"/>
            <a:chOff x="259788" y="1923155"/>
            <a:chExt cx="409800" cy="409800"/>
          </a:xfrm>
        </p:grpSpPr>
        <p:sp>
          <p:nvSpPr>
            <p:cNvPr id="738" name="Google Shape;738;p56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739" name="Google Shape;739;p56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740" name="Google Shape;740;p56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1" name="Google Shape;741;p56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742" name="Google Shape;742;p56"/>
          <p:cNvSpPr/>
          <p:nvPr/>
        </p:nvSpPr>
        <p:spPr>
          <a:xfrm>
            <a:off x="4788775" y="1583400"/>
            <a:ext cx="4108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743" name="Google Shape;743;p56"/>
          <p:cNvGrpSpPr/>
          <p:nvPr/>
        </p:nvGrpSpPr>
        <p:grpSpPr>
          <a:xfrm rot="-5400000">
            <a:off x="8589916" y="1726375"/>
            <a:ext cx="204654" cy="204654"/>
            <a:chOff x="259788" y="1923155"/>
            <a:chExt cx="409800" cy="409800"/>
          </a:xfrm>
        </p:grpSpPr>
        <p:sp>
          <p:nvSpPr>
            <p:cNvPr id="744" name="Google Shape;744;p56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745" name="Google Shape;745;p56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746" name="Google Shape;746;p56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7" name="Google Shape;747;p56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748" name="Google Shape;748;p56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749" name="Google Shape;749;p56"/>
          <p:cNvSpPr txBox="1">
            <a:spLocks noGrp="1"/>
          </p:cNvSpPr>
          <p:nvPr>
            <p:ph type="subTitle" idx="4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Updated Architecture</a:t>
            </a:r>
            <a:endParaRPr/>
          </a:p>
        </p:txBody>
      </p:sp>
      <p:sp>
        <p:nvSpPr>
          <p:cNvPr id="750" name="Google Shape;750;p56"/>
          <p:cNvSpPr txBox="1">
            <a:spLocks noGrp="1"/>
          </p:cNvSpPr>
          <p:nvPr>
            <p:ph type="title" idx="19"/>
          </p:nvPr>
        </p:nvSpPr>
        <p:spPr>
          <a:xfrm>
            <a:off x="228600" y="613525"/>
            <a:ext cx="50040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Streamlined Design</a:t>
            </a:r>
            <a:endParaRPr/>
          </a:p>
        </p:txBody>
      </p:sp>
      <p:sp>
        <p:nvSpPr>
          <p:cNvPr id="751" name="Google Shape;751;p56"/>
          <p:cNvSpPr txBox="1">
            <a:spLocks noGrp="1"/>
          </p:cNvSpPr>
          <p:nvPr>
            <p:ph type="title"/>
          </p:nvPr>
        </p:nvSpPr>
        <p:spPr>
          <a:xfrm>
            <a:off x="469283" y="1775475"/>
            <a:ext cx="35397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752" name="Google Shape;752;p56"/>
          <p:cNvSpPr txBox="1">
            <a:spLocks noGrp="1"/>
          </p:cNvSpPr>
          <p:nvPr>
            <p:ph type="subTitle" idx="5"/>
          </p:nvPr>
        </p:nvSpPr>
        <p:spPr>
          <a:xfrm>
            <a:off x="469283" y="2161825"/>
            <a:ext cx="3753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Observation + Stim Cards</a:t>
            </a:r>
            <a:endParaRPr sz="1500"/>
          </a:p>
        </p:txBody>
      </p:sp>
      <p:sp>
        <p:nvSpPr>
          <p:cNvPr id="753" name="Google Shape;753;p56"/>
          <p:cNvSpPr txBox="1">
            <a:spLocks noGrp="1"/>
          </p:cNvSpPr>
          <p:nvPr>
            <p:ph type="body" idx="6"/>
          </p:nvPr>
        </p:nvSpPr>
        <p:spPr>
          <a:xfrm>
            <a:off x="469283" y="2465025"/>
            <a:ext cx="34725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 Pixel/Pixel Space AND Wavelength/Degree Space</a:t>
            </a:r>
            <a:endParaRPr sz="1000"/>
          </a:p>
        </p:txBody>
      </p:sp>
      <p:sp>
        <p:nvSpPr>
          <p:cNvPr id="754" name="Google Shape;754;p56"/>
          <p:cNvSpPr txBox="1">
            <a:spLocks noGrp="1"/>
          </p:cNvSpPr>
          <p:nvPr>
            <p:ph type="title" idx="16"/>
          </p:nvPr>
        </p:nvSpPr>
        <p:spPr>
          <a:xfrm>
            <a:off x="5041309" y="1775475"/>
            <a:ext cx="36549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  <p:sp>
        <p:nvSpPr>
          <p:cNvPr id="755" name="Google Shape;755;p56"/>
          <p:cNvSpPr txBox="1">
            <a:spLocks noGrp="1"/>
          </p:cNvSpPr>
          <p:nvPr>
            <p:ph type="subTitle" idx="17"/>
          </p:nvPr>
        </p:nvSpPr>
        <p:spPr>
          <a:xfrm>
            <a:off x="5041309" y="2161825"/>
            <a:ext cx="38757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Flyby Planner</a:t>
            </a:r>
            <a:endParaRPr sz="1500"/>
          </a:p>
        </p:txBody>
      </p:sp>
      <p:sp>
        <p:nvSpPr>
          <p:cNvPr id="756" name="Google Shape;756;p56"/>
          <p:cNvSpPr txBox="1">
            <a:spLocks noGrp="1"/>
          </p:cNvSpPr>
          <p:nvPr>
            <p:ph type="body" idx="18"/>
          </p:nvPr>
        </p:nvSpPr>
        <p:spPr>
          <a:xfrm>
            <a:off x="5041309" y="2465025"/>
            <a:ext cx="35163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Slots the Combination Card to a timeline with visualization. </a:t>
            </a:r>
            <a:endParaRPr sz="1000"/>
          </a:p>
        </p:txBody>
      </p:sp>
      <p:sp>
        <p:nvSpPr>
          <p:cNvPr id="757" name="Google Shape;757;p56"/>
          <p:cNvSpPr txBox="1">
            <a:spLocks noGrp="1"/>
          </p:cNvSpPr>
          <p:nvPr>
            <p:ph type="subTitle" idx="1"/>
          </p:nvPr>
        </p:nvSpPr>
        <p:spPr>
          <a:xfrm>
            <a:off x="238800" y="467982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57"/>
          <p:cNvSpPr txBox="1">
            <a:spLocks noGrp="1"/>
          </p:cNvSpPr>
          <p:nvPr>
            <p:ph type="subTitle" idx="5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763" name="Google Shape;763;p57"/>
          <p:cNvSpPr txBox="1">
            <a:spLocks noGrp="1"/>
          </p:cNvSpPr>
          <p:nvPr>
            <p:ph type="title"/>
          </p:nvPr>
        </p:nvSpPr>
        <p:spPr>
          <a:xfrm>
            <a:off x="144125" y="640925"/>
            <a:ext cx="46377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Obs + Stim</a:t>
            </a:r>
            <a:endParaRPr/>
          </a:p>
        </p:txBody>
      </p:sp>
      <p:sp>
        <p:nvSpPr>
          <p:cNvPr id="764" name="Google Shape;764;p57"/>
          <p:cNvSpPr txBox="1">
            <a:spLocks noGrp="1"/>
          </p:cNvSpPr>
          <p:nvPr>
            <p:ph type="body" idx="1"/>
          </p:nvPr>
        </p:nvSpPr>
        <p:spPr>
          <a:xfrm>
            <a:off x="228600" y="1262225"/>
            <a:ext cx="3555000" cy="3190500"/>
          </a:xfrm>
          <a:prstGeom prst="rect">
            <a:avLst/>
          </a:prstGeom>
        </p:spPr>
        <p:txBody>
          <a:bodyPr spcFirstLastPara="1" wrap="square" lIns="0" tIns="91425" rIns="91425" bIns="0" anchor="t" anchorCtr="0">
            <a:noAutofit/>
          </a:bodyPr>
          <a:lstStyle/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Char char="●"/>
            </a:pPr>
            <a:r>
              <a:rPr lang="en" sz="1200"/>
              <a:t>Libraries used: 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JS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Plotly</a:t>
            </a:r>
            <a:endParaRPr sz="1200"/>
          </a:p>
        </p:txBody>
      </p:sp>
      <p:sp>
        <p:nvSpPr>
          <p:cNvPr id="765" name="Google Shape;765;p57"/>
          <p:cNvSpPr txBox="1">
            <a:spLocks noGrp="1"/>
          </p:cNvSpPr>
          <p:nvPr>
            <p:ph type="subTitle" idx="6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Updated Architecture</a:t>
            </a:r>
            <a:endParaRPr/>
          </a:p>
        </p:txBody>
      </p:sp>
      <p:sp>
        <p:nvSpPr>
          <p:cNvPr id="766" name="Google Shape;766;p57"/>
          <p:cNvSpPr txBox="1">
            <a:spLocks noGrp="1"/>
          </p:cNvSpPr>
          <p:nvPr>
            <p:ph type="subTitle" idx="3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  <p:pic>
        <p:nvPicPr>
          <p:cNvPr id="767" name="Google Shape;767;p57" title="Screenshot 2025-10-19 at 13-59-16 Spectral Data Visualization Tool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651625" y="214500"/>
            <a:ext cx="6347700" cy="4714500"/>
          </a:xfrm>
          <a:prstGeom prst="roundRect">
            <a:avLst>
              <a:gd name="adj" fmla="val 16667"/>
            </a:avLst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58"/>
          <p:cNvSpPr txBox="1">
            <a:spLocks noGrp="1"/>
          </p:cNvSpPr>
          <p:nvPr>
            <p:ph type="subTitle" idx="5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773" name="Google Shape;773;p58"/>
          <p:cNvSpPr txBox="1">
            <a:spLocks noGrp="1"/>
          </p:cNvSpPr>
          <p:nvPr>
            <p:ph type="title"/>
          </p:nvPr>
        </p:nvSpPr>
        <p:spPr>
          <a:xfrm>
            <a:off x="144125" y="640925"/>
            <a:ext cx="46377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Flyby Planner</a:t>
            </a:r>
            <a:endParaRPr/>
          </a:p>
        </p:txBody>
      </p:sp>
      <p:sp>
        <p:nvSpPr>
          <p:cNvPr id="774" name="Google Shape;774;p58"/>
          <p:cNvSpPr txBox="1">
            <a:spLocks noGrp="1"/>
          </p:cNvSpPr>
          <p:nvPr>
            <p:ph type="body" idx="1"/>
          </p:nvPr>
        </p:nvSpPr>
        <p:spPr>
          <a:xfrm>
            <a:off x="228600" y="1262225"/>
            <a:ext cx="3555000" cy="3190500"/>
          </a:xfrm>
          <a:prstGeom prst="rect">
            <a:avLst/>
          </a:prstGeom>
        </p:spPr>
        <p:txBody>
          <a:bodyPr spcFirstLastPara="1" wrap="square" lIns="0" tIns="91425" rIns="91425" bIns="0" anchor="t" anchorCtr="0">
            <a:noAutofit/>
          </a:bodyPr>
          <a:lstStyle/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Char char="●"/>
            </a:pPr>
            <a:r>
              <a:rPr lang="en" sz="1200"/>
              <a:t>Libraries used: 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VisJS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Plotly</a:t>
            </a:r>
            <a:endParaRPr sz="1200"/>
          </a:p>
        </p:txBody>
      </p:sp>
      <p:sp>
        <p:nvSpPr>
          <p:cNvPr id="775" name="Google Shape;775;p58"/>
          <p:cNvSpPr txBox="1">
            <a:spLocks noGrp="1"/>
          </p:cNvSpPr>
          <p:nvPr>
            <p:ph type="subTitle" idx="6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Updated Architecture</a:t>
            </a:r>
            <a:endParaRPr/>
          </a:p>
        </p:txBody>
      </p:sp>
      <p:sp>
        <p:nvSpPr>
          <p:cNvPr id="776" name="Google Shape;776;p58"/>
          <p:cNvSpPr txBox="1">
            <a:spLocks noGrp="1"/>
          </p:cNvSpPr>
          <p:nvPr>
            <p:ph type="subTitle" idx="3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  <p:pic>
        <p:nvPicPr>
          <p:cNvPr id="777" name="Google Shape;777;p58" title="Screenshot 2024-07-25 at 00-22-34 Flyby Designer UVS Operations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1264" b="11264"/>
          <a:stretch/>
        </p:blipFill>
        <p:spPr>
          <a:xfrm>
            <a:off x="3090254" y="131550"/>
            <a:ext cx="5964000" cy="4637100"/>
          </a:xfrm>
          <a:prstGeom prst="roundRect">
            <a:avLst>
              <a:gd name="adj" fmla="val 16667"/>
            </a:avLst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59"/>
          <p:cNvSpPr/>
          <p:nvPr/>
        </p:nvSpPr>
        <p:spPr>
          <a:xfrm>
            <a:off x="4618950" y="228600"/>
            <a:ext cx="4296900" cy="605700"/>
          </a:xfrm>
          <a:prstGeom prst="roundRect">
            <a:avLst>
              <a:gd name="adj" fmla="val 1699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783" name="Google Shape;783;p59"/>
          <p:cNvSpPr/>
          <p:nvPr/>
        </p:nvSpPr>
        <p:spPr>
          <a:xfrm>
            <a:off x="4618950" y="906375"/>
            <a:ext cx="4296600" cy="605700"/>
          </a:xfrm>
          <a:prstGeom prst="roundRect">
            <a:avLst>
              <a:gd name="adj" fmla="val 1699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784" name="Google Shape;784;p59"/>
          <p:cNvSpPr/>
          <p:nvPr/>
        </p:nvSpPr>
        <p:spPr>
          <a:xfrm>
            <a:off x="4618950" y="1584175"/>
            <a:ext cx="4296600" cy="605700"/>
          </a:xfrm>
          <a:prstGeom prst="roundRect">
            <a:avLst>
              <a:gd name="adj" fmla="val 1699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785" name="Google Shape;785;p59"/>
          <p:cNvSpPr/>
          <p:nvPr/>
        </p:nvSpPr>
        <p:spPr>
          <a:xfrm>
            <a:off x="4618950" y="2261950"/>
            <a:ext cx="4296900" cy="605700"/>
          </a:xfrm>
          <a:prstGeom prst="roundRect">
            <a:avLst>
              <a:gd name="adj" fmla="val 1699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786" name="Google Shape;786;p59"/>
          <p:cNvSpPr/>
          <p:nvPr/>
        </p:nvSpPr>
        <p:spPr>
          <a:xfrm>
            <a:off x="4618950" y="2939750"/>
            <a:ext cx="4296600" cy="605700"/>
          </a:xfrm>
          <a:prstGeom prst="roundRect">
            <a:avLst>
              <a:gd name="adj" fmla="val 1699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787" name="Google Shape;787;p59"/>
          <p:cNvSpPr/>
          <p:nvPr/>
        </p:nvSpPr>
        <p:spPr>
          <a:xfrm>
            <a:off x="4618950" y="3617525"/>
            <a:ext cx="4296900" cy="605700"/>
          </a:xfrm>
          <a:prstGeom prst="roundRect">
            <a:avLst>
              <a:gd name="adj" fmla="val 1699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788" name="Google Shape;788;p59"/>
          <p:cNvGrpSpPr/>
          <p:nvPr/>
        </p:nvGrpSpPr>
        <p:grpSpPr>
          <a:xfrm rot="-5400000">
            <a:off x="8556505" y="430775"/>
            <a:ext cx="204654" cy="204654"/>
            <a:chOff x="259788" y="1923155"/>
            <a:chExt cx="409800" cy="409800"/>
          </a:xfrm>
        </p:grpSpPr>
        <p:sp>
          <p:nvSpPr>
            <p:cNvPr id="789" name="Google Shape;789;p59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790" name="Google Shape;790;p59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791" name="Google Shape;791;p59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2" name="Google Shape;792;p59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793" name="Google Shape;793;p59"/>
          <p:cNvGrpSpPr/>
          <p:nvPr/>
        </p:nvGrpSpPr>
        <p:grpSpPr>
          <a:xfrm rot="-5400000">
            <a:off x="8556505" y="1108560"/>
            <a:ext cx="204654" cy="204654"/>
            <a:chOff x="259788" y="1923155"/>
            <a:chExt cx="409800" cy="409800"/>
          </a:xfrm>
        </p:grpSpPr>
        <p:sp>
          <p:nvSpPr>
            <p:cNvPr id="794" name="Google Shape;794;p59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795" name="Google Shape;795;p59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796" name="Google Shape;796;p59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7" name="Google Shape;797;p59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798" name="Google Shape;798;p59"/>
          <p:cNvGrpSpPr/>
          <p:nvPr/>
        </p:nvGrpSpPr>
        <p:grpSpPr>
          <a:xfrm rot="-5400000">
            <a:off x="8556505" y="1786345"/>
            <a:ext cx="204654" cy="204654"/>
            <a:chOff x="259788" y="1923155"/>
            <a:chExt cx="409800" cy="409800"/>
          </a:xfrm>
        </p:grpSpPr>
        <p:sp>
          <p:nvSpPr>
            <p:cNvPr id="799" name="Google Shape;799;p59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800" name="Google Shape;800;p59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801" name="Google Shape;801;p59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2" name="Google Shape;802;p59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3" name="Google Shape;803;p59"/>
          <p:cNvGrpSpPr/>
          <p:nvPr/>
        </p:nvGrpSpPr>
        <p:grpSpPr>
          <a:xfrm rot="-5400000">
            <a:off x="8556505" y="2464130"/>
            <a:ext cx="204654" cy="204654"/>
            <a:chOff x="259788" y="1923155"/>
            <a:chExt cx="409800" cy="409800"/>
          </a:xfrm>
        </p:grpSpPr>
        <p:sp>
          <p:nvSpPr>
            <p:cNvPr id="804" name="Google Shape;804;p59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805" name="Google Shape;805;p59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806" name="Google Shape;806;p59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7" name="Google Shape;807;p59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8" name="Google Shape;808;p59"/>
          <p:cNvGrpSpPr/>
          <p:nvPr/>
        </p:nvGrpSpPr>
        <p:grpSpPr>
          <a:xfrm rot="-5400000">
            <a:off x="8556505" y="3141915"/>
            <a:ext cx="204654" cy="204654"/>
            <a:chOff x="259788" y="1923155"/>
            <a:chExt cx="409800" cy="409800"/>
          </a:xfrm>
        </p:grpSpPr>
        <p:sp>
          <p:nvSpPr>
            <p:cNvPr id="809" name="Google Shape;809;p59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810" name="Google Shape;810;p59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811" name="Google Shape;811;p59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2" name="Google Shape;812;p59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13" name="Google Shape;813;p59"/>
          <p:cNvGrpSpPr/>
          <p:nvPr/>
        </p:nvGrpSpPr>
        <p:grpSpPr>
          <a:xfrm rot="-5400000">
            <a:off x="8556505" y="3819700"/>
            <a:ext cx="204654" cy="204654"/>
            <a:chOff x="259788" y="1923155"/>
            <a:chExt cx="409800" cy="409800"/>
          </a:xfrm>
        </p:grpSpPr>
        <p:sp>
          <p:nvSpPr>
            <p:cNvPr id="814" name="Google Shape;814;p59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815" name="Google Shape;815;p59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816" name="Google Shape;816;p59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7" name="Google Shape;817;p59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818" name="Google Shape;818;p59"/>
          <p:cNvSpPr txBox="1">
            <a:spLocks noGrp="1"/>
          </p:cNvSpPr>
          <p:nvPr>
            <p:ph type="subTitle" idx="1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Umer Salman</a:t>
            </a:r>
            <a:endParaRPr/>
          </a:p>
        </p:txBody>
      </p:sp>
      <p:sp>
        <p:nvSpPr>
          <p:cNvPr id="819" name="Google Shape;819;p59"/>
          <p:cNvSpPr txBox="1">
            <a:spLocks noGrp="1"/>
          </p:cNvSpPr>
          <p:nvPr>
            <p:ph type="subTitle" idx="2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820" name="Google Shape;820;p59"/>
          <p:cNvSpPr txBox="1">
            <a:spLocks noGrp="1"/>
          </p:cNvSpPr>
          <p:nvPr>
            <p:ph type="title"/>
          </p:nvPr>
        </p:nvSpPr>
        <p:spPr>
          <a:xfrm>
            <a:off x="277500" y="228600"/>
            <a:ext cx="3904500" cy="981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Future Directions &amp;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Potential Features</a:t>
            </a:r>
            <a:endParaRPr/>
          </a:p>
        </p:txBody>
      </p:sp>
      <p:sp>
        <p:nvSpPr>
          <p:cNvPr id="821" name="Google Shape;821;p59"/>
          <p:cNvSpPr txBox="1">
            <a:spLocks noGrp="1"/>
          </p:cNvSpPr>
          <p:nvPr>
            <p:ph type="subTitle" idx="3"/>
          </p:nvPr>
        </p:nvSpPr>
        <p:spPr>
          <a:xfrm>
            <a:off x="4744575" y="387150"/>
            <a:ext cx="322500" cy="2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822" name="Google Shape;822;p59"/>
          <p:cNvSpPr txBox="1">
            <a:spLocks noGrp="1"/>
          </p:cNvSpPr>
          <p:nvPr>
            <p:ph type="subTitle" idx="4"/>
          </p:nvPr>
        </p:nvSpPr>
        <p:spPr>
          <a:xfrm>
            <a:off x="4744575" y="1064088"/>
            <a:ext cx="322500" cy="2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823" name="Google Shape;823;p59"/>
          <p:cNvSpPr txBox="1">
            <a:spLocks noGrp="1"/>
          </p:cNvSpPr>
          <p:nvPr>
            <p:ph type="subTitle" idx="5"/>
          </p:nvPr>
        </p:nvSpPr>
        <p:spPr>
          <a:xfrm>
            <a:off x="4744575" y="1741025"/>
            <a:ext cx="322500" cy="2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824" name="Google Shape;824;p59"/>
          <p:cNvSpPr txBox="1">
            <a:spLocks noGrp="1"/>
          </p:cNvSpPr>
          <p:nvPr>
            <p:ph type="subTitle" idx="6"/>
          </p:nvPr>
        </p:nvSpPr>
        <p:spPr>
          <a:xfrm>
            <a:off x="4744575" y="2422306"/>
            <a:ext cx="322500" cy="2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  <p:sp>
        <p:nvSpPr>
          <p:cNvPr id="825" name="Google Shape;825;p59"/>
          <p:cNvSpPr txBox="1">
            <a:spLocks noGrp="1"/>
          </p:cNvSpPr>
          <p:nvPr>
            <p:ph type="subTitle" idx="7"/>
          </p:nvPr>
        </p:nvSpPr>
        <p:spPr>
          <a:xfrm>
            <a:off x="4744575" y="3096606"/>
            <a:ext cx="322500" cy="2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</a:t>
            </a:r>
            <a:endParaRPr/>
          </a:p>
        </p:txBody>
      </p:sp>
      <p:sp>
        <p:nvSpPr>
          <p:cNvPr id="826" name="Google Shape;826;p59"/>
          <p:cNvSpPr txBox="1">
            <a:spLocks noGrp="1"/>
          </p:cNvSpPr>
          <p:nvPr>
            <p:ph type="subTitle" idx="8"/>
          </p:nvPr>
        </p:nvSpPr>
        <p:spPr>
          <a:xfrm>
            <a:off x="4744575" y="3770931"/>
            <a:ext cx="322500" cy="28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</a:t>
            </a:r>
            <a:endParaRPr/>
          </a:p>
        </p:txBody>
      </p:sp>
      <p:sp>
        <p:nvSpPr>
          <p:cNvPr id="827" name="Google Shape;827;p59"/>
          <p:cNvSpPr txBox="1">
            <a:spLocks noGrp="1"/>
          </p:cNvSpPr>
          <p:nvPr>
            <p:ph type="subTitle" idx="9"/>
          </p:nvPr>
        </p:nvSpPr>
        <p:spPr>
          <a:xfrm>
            <a:off x="5067075" y="387150"/>
            <a:ext cx="3267600" cy="288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Continue working with the scientists</a:t>
            </a:r>
            <a:endParaRPr/>
          </a:p>
        </p:txBody>
      </p:sp>
      <p:sp>
        <p:nvSpPr>
          <p:cNvPr id="828" name="Google Shape;828;p59"/>
          <p:cNvSpPr txBox="1">
            <a:spLocks noGrp="1"/>
          </p:cNvSpPr>
          <p:nvPr>
            <p:ph type="subTitle" idx="13"/>
          </p:nvPr>
        </p:nvSpPr>
        <p:spPr>
          <a:xfrm>
            <a:off x="5067075" y="1064088"/>
            <a:ext cx="3267600" cy="288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Improve usability, UI/UX</a:t>
            </a:r>
            <a:endParaRPr/>
          </a:p>
        </p:txBody>
      </p:sp>
      <p:sp>
        <p:nvSpPr>
          <p:cNvPr id="829" name="Google Shape;829;p59"/>
          <p:cNvSpPr txBox="1">
            <a:spLocks noGrp="1"/>
          </p:cNvSpPr>
          <p:nvPr>
            <p:ph type="subTitle" idx="14"/>
          </p:nvPr>
        </p:nvSpPr>
        <p:spPr>
          <a:xfrm>
            <a:off x="5067075" y="1741025"/>
            <a:ext cx="3267600" cy="288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Better API/Integrations</a:t>
            </a:r>
            <a:endParaRPr/>
          </a:p>
        </p:txBody>
      </p:sp>
      <p:sp>
        <p:nvSpPr>
          <p:cNvPr id="830" name="Google Shape;830;p59"/>
          <p:cNvSpPr txBox="1">
            <a:spLocks noGrp="1"/>
          </p:cNvSpPr>
          <p:nvPr>
            <p:ph type="subTitle" idx="15"/>
          </p:nvPr>
        </p:nvSpPr>
        <p:spPr>
          <a:xfrm>
            <a:off x="5067075" y="2422306"/>
            <a:ext cx="3267600" cy="288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Better/real-time collaboration</a:t>
            </a:r>
            <a:endParaRPr/>
          </a:p>
        </p:txBody>
      </p:sp>
      <p:sp>
        <p:nvSpPr>
          <p:cNvPr id="831" name="Google Shape;831;p59"/>
          <p:cNvSpPr txBox="1">
            <a:spLocks noGrp="1"/>
          </p:cNvSpPr>
          <p:nvPr>
            <p:ph type="subTitle" idx="16"/>
          </p:nvPr>
        </p:nvSpPr>
        <p:spPr>
          <a:xfrm>
            <a:off x="5067075" y="3096606"/>
            <a:ext cx="3267600" cy="288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AI-assisted observation recommendations</a:t>
            </a:r>
            <a:endParaRPr/>
          </a:p>
        </p:txBody>
      </p:sp>
      <p:sp>
        <p:nvSpPr>
          <p:cNvPr id="832" name="Google Shape;832;p59"/>
          <p:cNvSpPr txBox="1">
            <a:spLocks noGrp="1"/>
          </p:cNvSpPr>
          <p:nvPr>
            <p:ph type="subTitle" idx="17"/>
          </p:nvPr>
        </p:nvSpPr>
        <p:spPr>
          <a:xfrm>
            <a:off x="5067075" y="3770931"/>
            <a:ext cx="3267600" cy="288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Expand to other missions - UVS has a long lineage, likely will continue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60"/>
          <p:cNvSpPr txBox="1">
            <a:spLocks noGrp="1"/>
          </p:cNvSpPr>
          <p:nvPr>
            <p:ph type="subTitle" idx="4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838" name="Google Shape;838;p60"/>
          <p:cNvSpPr txBox="1">
            <a:spLocks noGrp="1"/>
          </p:cNvSpPr>
          <p:nvPr>
            <p:ph type="title"/>
          </p:nvPr>
        </p:nvSpPr>
        <p:spPr>
          <a:xfrm>
            <a:off x="228600" y="290450"/>
            <a:ext cx="3655800" cy="14406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Summary, </a:t>
            </a:r>
            <a:endParaRPr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Thank you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839" name="Google Shape;839;p60"/>
          <p:cNvSpPr/>
          <p:nvPr/>
        </p:nvSpPr>
        <p:spPr>
          <a:xfrm>
            <a:off x="228600" y="3299625"/>
            <a:ext cx="8472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0" name="Google Shape;840;p60"/>
          <p:cNvSpPr/>
          <p:nvPr/>
        </p:nvSpPr>
        <p:spPr>
          <a:xfrm>
            <a:off x="228600" y="3141850"/>
            <a:ext cx="2700000" cy="1311000"/>
          </a:xfrm>
          <a:prstGeom prst="roundRect">
            <a:avLst>
              <a:gd name="adj" fmla="val 1230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841" name="Google Shape;841;p60"/>
          <p:cNvSpPr txBox="1"/>
          <p:nvPr/>
        </p:nvSpPr>
        <p:spPr>
          <a:xfrm>
            <a:off x="404700" y="3296950"/>
            <a:ext cx="2347800" cy="10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82875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accent3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Feel free to reach out </a:t>
            </a:r>
            <a:endParaRPr sz="1800" dirty="0">
              <a:solidFill>
                <a:schemeClr val="accent3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 sz="1000" dirty="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rPr>
              <a:t>Umer Salman</a:t>
            </a:r>
            <a:endParaRPr sz="1600" dirty="0">
              <a:solidFill>
                <a:schemeClr val="lt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dirty="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rPr>
              <a:t>usalman@swri.org</a:t>
            </a:r>
            <a:endParaRPr sz="1000" dirty="0">
              <a:solidFill>
                <a:schemeClr val="lt1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lt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842" name="Google Shape;842;p60"/>
          <p:cNvSpPr txBox="1">
            <a:spLocks noGrp="1"/>
          </p:cNvSpPr>
          <p:nvPr>
            <p:ph type="subTitle" idx="2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Umer Salman</a:t>
            </a:r>
            <a:endParaRPr/>
          </a:p>
        </p:txBody>
      </p:sp>
      <p:sp>
        <p:nvSpPr>
          <p:cNvPr id="843" name="Google Shape;843;p60"/>
          <p:cNvSpPr txBox="1"/>
          <p:nvPr/>
        </p:nvSpPr>
        <p:spPr>
          <a:xfrm>
            <a:off x="4263450" y="290450"/>
            <a:ext cx="4652400" cy="42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619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alibri"/>
              <a:buChar char="•"/>
            </a:pPr>
            <a:r>
              <a:rPr lang="en"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Integrated tool for UVS simplifies mission planning</a:t>
            </a: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619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alibri"/>
              <a:buChar char="•"/>
            </a:pPr>
            <a:r>
              <a:rPr lang="en"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Tool evolved with mission and user needs</a:t>
            </a: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742950" lvl="1" indent="-3048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alibri"/>
              <a:buChar char="–"/>
            </a:pPr>
            <a:r>
              <a:rPr lang="en"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evolution, user-driven design, integrated ecosystem.</a:t>
            </a: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619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alibri"/>
              <a:buChar char="•"/>
            </a:pPr>
            <a:r>
              <a:rPr lang="en"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Integrated visualization, planning, and analysis</a:t>
            </a: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619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alibri"/>
              <a:buChar char="•"/>
            </a:pPr>
            <a:r>
              <a:rPr lang="en"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Evolved from prototype to focused operational system</a:t>
            </a: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619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alibri"/>
              <a:buChar char="•"/>
            </a:pPr>
            <a:r>
              <a:rPr lang="en"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More at: </a:t>
            </a:r>
            <a:r>
              <a:rPr lang="en" sz="2100" u="sng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https://umer936.com/cakefest-2024/</a:t>
            </a:r>
            <a:r>
              <a:rPr lang="en"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43"/>
          <p:cNvSpPr txBox="1">
            <a:spLocks noGrp="1"/>
          </p:cNvSpPr>
          <p:nvPr>
            <p:ph type="title"/>
          </p:nvPr>
        </p:nvSpPr>
        <p:spPr>
          <a:xfrm>
            <a:off x="4591800" y="304700"/>
            <a:ext cx="3861900" cy="1920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Motivation</a:t>
            </a:r>
            <a:endParaRPr sz="1400"/>
          </a:p>
        </p:txBody>
      </p:sp>
      <p:pic>
        <p:nvPicPr>
          <p:cNvPr id="438" name="Google Shape;438;p43" title="Animation_of_Europa_Clipper_trajectory_around_Jupiter.gif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04738" y="1009825"/>
            <a:ext cx="4165129" cy="3123847"/>
          </a:xfrm>
          <a:prstGeom prst="rect">
            <a:avLst/>
          </a:prstGeom>
        </p:spPr>
      </p:pic>
      <p:sp>
        <p:nvSpPr>
          <p:cNvPr id="439" name="Google Shape;439;p43"/>
          <p:cNvSpPr txBox="1">
            <a:spLocks noGrp="1"/>
          </p:cNvSpPr>
          <p:nvPr>
            <p:ph type="body" idx="1"/>
          </p:nvPr>
        </p:nvSpPr>
        <p:spPr>
          <a:xfrm>
            <a:off x="4618950" y="1340603"/>
            <a:ext cx="4290000" cy="3061500"/>
          </a:xfrm>
          <a:prstGeom prst="rect">
            <a:avLst/>
          </a:prstGeom>
        </p:spPr>
        <p:txBody>
          <a:bodyPr spcFirstLastPara="1" wrap="square" lIns="0" tIns="0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400" b="1"/>
              <a:t>Flyby Planning Constraints</a:t>
            </a:r>
            <a:endParaRPr sz="1400" b="1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Optimize science goals vs data/power limits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b="1">
                <a:solidFill>
                  <a:schemeClr val="dk2"/>
                </a:solidFill>
              </a:rPr>
              <a:t>Different modes</a:t>
            </a:r>
            <a:endParaRPr sz="1400" b="1">
              <a:solidFill>
                <a:schemeClr val="dk2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Scan, Stare, Off, etc. for different parts of the flyby windows</a:t>
            </a:r>
            <a:endParaRPr>
              <a:solidFill>
                <a:schemeClr val="dk2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400" b="1"/>
              <a:t>Unified, web-accessible system</a:t>
            </a:r>
            <a:endParaRPr sz="1400" b="1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/>
              <a:t>Clipper-UVS and JUICE-UVS are both within SwRI; share tools</a:t>
            </a:r>
            <a:endParaRPr/>
          </a:p>
        </p:txBody>
      </p:sp>
      <p:sp>
        <p:nvSpPr>
          <p:cNvPr id="440" name="Google Shape;440;p43"/>
          <p:cNvSpPr txBox="1">
            <a:spLocks noGrp="1"/>
          </p:cNvSpPr>
          <p:nvPr>
            <p:ph type="title" idx="3"/>
          </p:nvPr>
        </p:nvSpPr>
        <p:spPr>
          <a:xfrm>
            <a:off x="4602400" y="884850"/>
            <a:ext cx="4235400" cy="3582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chemeClr val="dk2"/>
                </a:solidFill>
              </a:rPr>
              <a:t>Why a Mission Planning Tool?</a:t>
            </a:r>
            <a:endParaRPr sz="24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43"/>
          <p:cNvSpPr txBox="1">
            <a:spLocks noGrp="1"/>
          </p:cNvSpPr>
          <p:nvPr>
            <p:ph type="subTitle" idx="4"/>
          </p:nvPr>
        </p:nvSpPr>
        <p:spPr>
          <a:xfrm>
            <a:off x="24615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  <p:sp>
        <p:nvSpPr>
          <p:cNvPr id="442" name="Google Shape;442;p43"/>
          <p:cNvSpPr txBox="1">
            <a:spLocks noGrp="1"/>
          </p:cNvSpPr>
          <p:nvPr>
            <p:ph type="subTitle" idx="5"/>
          </p:nvPr>
        </p:nvSpPr>
        <p:spPr>
          <a:xfrm>
            <a:off x="204740" y="4165550"/>
            <a:ext cx="22947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Image: HORIZONS System, JPL</a:t>
            </a:r>
            <a:endParaRPr/>
          </a:p>
        </p:txBody>
      </p:sp>
      <p:sp>
        <p:nvSpPr>
          <p:cNvPr id="443" name="Google Shape;443;p43"/>
          <p:cNvSpPr txBox="1">
            <a:spLocks noGrp="1"/>
          </p:cNvSpPr>
          <p:nvPr>
            <p:ph type="subTitle" idx="6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4"/>
          <p:cNvSpPr txBox="1">
            <a:spLocks noGrp="1"/>
          </p:cNvSpPr>
          <p:nvPr>
            <p:ph type="subTitle" idx="1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Umer Salman</a:t>
            </a:r>
            <a:endParaRPr/>
          </a:p>
        </p:txBody>
      </p:sp>
      <p:sp>
        <p:nvSpPr>
          <p:cNvPr id="449" name="Google Shape;449;p44"/>
          <p:cNvSpPr txBox="1">
            <a:spLocks noGrp="1"/>
          </p:cNvSpPr>
          <p:nvPr>
            <p:ph type="subTitle" idx="2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450" name="Google Shape;450;p44"/>
          <p:cNvSpPr txBox="1">
            <a:spLocks noGrp="1"/>
          </p:cNvSpPr>
          <p:nvPr>
            <p:ph type="title"/>
          </p:nvPr>
        </p:nvSpPr>
        <p:spPr>
          <a:xfrm>
            <a:off x="277500" y="228600"/>
            <a:ext cx="3904500" cy="14268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Starting Early: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Building before data</a:t>
            </a:r>
            <a:endParaRPr/>
          </a:p>
        </p:txBody>
      </p:sp>
      <p:sp>
        <p:nvSpPr>
          <p:cNvPr id="451" name="Google Shape;451;p44"/>
          <p:cNvSpPr txBox="1">
            <a:spLocks noGrp="1"/>
          </p:cNvSpPr>
          <p:nvPr>
            <p:ph type="body" idx="4294967295"/>
          </p:nvPr>
        </p:nvSpPr>
        <p:spPr>
          <a:xfrm>
            <a:off x="4669050" y="228599"/>
            <a:ext cx="4290000" cy="42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400"/>
              <a:t>Began development before any flight data</a:t>
            </a:r>
            <a:endParaRPr sz="14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/>
              <a:t>Goal: give scientists something to experiment </a:t>
            </a:r>
            <a:endParaRPr sz="14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400"/>
              <a:t>Encouraged exploration of observation planning concepts</a:t>
            </a:r>
            <a:endParaRPr sz="1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45"/>
          <p:cNvSpPr/>
          <p:nvPr/>
        </p:nvSpPr>
        <p:spPr>
          <a:xfrm>
            <a:off x="228609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457" name="Google Shape;457;p45"/>
          <p:cNvGrpSpPr/>
          <p:nvPr/>
        </p:nvGrpSpPr>
        <p:grpSpPr>
          <a:xfrm rot="-5400000">
            <a:off x="2012115" y="1725986"/>
            <a:ext cx="204654" cy="205433"/>
            <a:chOff x="259788" y="1923155"/>
            <a:chExt cx="409800" cy="409800"/>
          </a:xfrm>
        </p:grpSpPr>
        <p:sp>
          <p:nvSpPr>
            <p:cNvPr id="458" name="Google Shape;458;p45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459" name="Google Shape;459;p45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460" name="Google Shape;460;p45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1" name="Google Shape;461;p45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462" name="Google Shape;462;p45"/>
          <p:cNvSpPr/>
          <p:nvPr/>
        </p:nvSpPr>
        <p:spPr>
          <a:xfrm>
            <a:off x="2422036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463" name="Google Shape;463;p45"/>
          <p:cNvGrpSpPr/>
          <p:nvPr/>
        </p:nvGrpSpPr>
        <p:grpSpPr>
          <a:xfrm rot="-5400000">
            <a:off x="4205542" y="1725986"/>
            <a:ext cx="204654" cy="205433"/>
            <a:chOff x="259788" y="1923155"/>
            <a:chExt cx="409800" cy="409800"/>
          </a:xfrm>
        </p:grpSpPr>
        <p:sp>
          <p:nvSpPr>
            <p:cNvPr id="464" name="Google Shape;464;p45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465" name="Google Shape;465;p45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466" name="Google Shape;466;p45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7" name="Google Shape;467;p45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468" name="Google Shape;468;p45"/>
          <p:cNvSpPr/>
          <p:nvPr/>
        </p:nvSpPr>
        <p:spPr>
          <a:xfrm>
            <a:off x="6813635" y="1583400"/>
            <a:ext cx="20931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469" name="Google Shape;469;p45"/>
          <p:cNvGrpSpPr/>
          <p:nvPr/>
        </p:nvGrpSpPr>
        <p:grpSpPr>
          <a:xfrm rot="-5400000">
            <a:off x="8589916" y="1726375"/>
            <a:ext cx="204654" cy="204654"/>
            <a:chOff x="259788" y="1923155"/>
            <a:chExt cx="409800" cy="409800"/>
          </a:xfrm>
        </p:grpSpPr>
        <p:sp>
          <p:nvSpPr>
            <p:cNvPr id="470" name="Google Shape;470;p45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471" name="Google Shape;471;p45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472" name="Google Shape;472;p45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3" name="Google Shape;473;p45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474" name="Google Shape;474;p45"/>
          <p:cNvSpPr/>
          <p:nvPr/>
        </p:nvSpPr>
        <p:spPr>
          <a:xfrm>
            <a:off x="4615424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475" name="Google Shape;475;p45"/>
          <p:cNvGrpSpPr/>
          <p:nvPr/>
        </p:nvGrpSpPr>
        <p:grpSpPr>
          <a:xfrm rot="-5400000">
            <a:off x="6398930" y="1725986"/>
            <a:ext cx="204654" cy="205433"/>
            <a:chOff x="259788" y="1923155"/>
            <a:chExt cx="409800" cy="409800"/>
          </a:xfrm>
        </p:grpSpPr>
        <p:sp>
          <p:nvSpPr>
            <p:cNvPr id="476" name="Google Shape;476;p45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477" name="Google Shape;477;p45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478" name="Google Shape;478;p45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9" name="Google Shape;479;p45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480" name="Google Shape;480;p45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481" name="Google Shape;481;p45"/>
          <p:cNvSpPr txBox="1">
            <a:spLocks noGrp="1"/>
          </p:cNvSpPr>
          <p:nvPr>
            <p:ph type="subTitle" idx="4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Architecture</a:t>
            </a:r>
            <a:endParaRPr/>
          </a:p>
        </p:txBody>
      </p:sp>
      <p:sp>
        <p:nvSpPr>
          <p:cNvPr id="482" name="Google Shape;482;p45"/>
          <p:cNvSpPr txBox="1">
            <a:spLocks noGrp="1"/>
          </p:cNvSpPr>
          <p:nvPr>
            <p:ph type="title" idx="19"/>
          </p:nvPr>
        </p:nvSpPr>
        <p:spPr>
          <a:xfrm>
            <a:off x="228600" y="613525"/>
            <a:ext cx="50040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Cards &amp; Generic Design</a:t>
            </a:r>
            <a:endParaRPr/>
          </a:p>
        </p:txBody>
      </p:sp>
      <p:sp>
        <p:nvSpPr>
          <p:cNvPr id="483" name="Google Shape;483;p45"/>
          <p:cNvSpPr txBox="1">
            <a:spLocks noGrp="1"/>
          </p:cNvSpPr>
          <p:nvPr>
            <p:ph type="title"/>
          </p:nvPr>
        </p:nvSpPr>
        <p:spPr>
          <a:xfrm>
            <a:off x="355225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484" name="Google Shape;484;p45"/>
          <p:cNvSpPr txBox="1">
            <a:spLocks noGrp="1"/>
          </p:cNvSpPr>
          <p:nvPr>
            <p:ph type="subTitle" idx="5"/>
          </p:nvPr>
        </p:nvSpPr>
        <p:spPr>
          <a:xfrm>
            <a:off x="355225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Observation Cards</a:t>
            </a:r>
            <a:endParaRPr sz="1500"/>
          </a:p>
        </p:txBody>
      </p:sp>
      <p:sp>
        <p:nvSpPr>
          <p:cNvPr id="485" name="Google Shape;485;p45"/>
          <p:cNvSpPr txBox="1">
            <a:spLocks noGrp="1"/>
          </p:cNvSpPr>
          <p:nvPr>
            <p:ph type="body" idx="6"/>
          </p:nvPr>
        </p:nvSpPr>
        <p:spPr>
          <a:xfrm>
            <a:off x="355225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 Wavelength/Degree Space</a:t>
            </a:r>
            <a:endParaRPr sz="1000"/>
          </a:p>
        </p:txBody>
      </p:sp>
      <p:sp>
        <p:nvSpPr>
          <p:cNvPr id="486" name="Google Shape;486;p45"/>
          <p:cNvSpPr txBox="1">
            <a:spLocks noGrp="1"/>
          </p:cNvSpPr>
          <p:nvPr>
            <p:ph type="title" idx="7"/>
          </p:nvPr>
        </p:nvSpPr>
        <p:spPr>
          <a:xfrm>
            <a:off x="2543875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487" name="Google Shape;487;p45"/>
          <p:cNvSpPr txBox="1">
            <a:spLocks noGrp="1"/>
          </p:cNvSpPr>
          <p:nvPr>
            <p:ph type="subTitle" idx="8"/>
          </p:nvPr>
        </p:nvSpPr>
        <p:spPr>
          <a:xfrm>
            <a:off x="2543875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Stim Cards</a:t>
            </a:r>
            <a:endParaRPr sz="1500"/>
          </a:p>
        </p:txBody>
      </p:sp>
      <p:sp>
        <p:nvSpPr>
          <p:cNvPr id="488" name="Google Shape;488;p45"/>
          <p:cNvSpPr txBox="1">
            <a:spLocks noGrp="1"/>
          </p:cNvSpPr>
          <p:nvPr>
            <p:ph type="body" idx="9"/>
          </p:nvPr>
        </p:nvSpPr>
        <p:spPr>
          <a:xfrm>
            <a:off x="2543875" y="2465025"/>
            <a:ext cx="17949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In Pixel/Pixel Space. Combines the Observation. </a:t>
            </a:r>
            <a:endParaRPr sz="1000"/>
          </a:p>
        </p:txBody>
      </p:sp>
      <p:sp>
        <p:nvSpPr>
          <p:cNvPr id="489" name="Google Shape;489;p45"/>
          <p:cNvSpPr txBox="1">
            <a:spLocks noGrp="1"/>
          </p:cNvSpPr>
          <p:nvPr>
            <p:ph type="title" idx="13"/>
          </p:nvPr>
        </p:nvSpPr>
        <p:spPr>
          <a:xfrm>
            <a:off x="4745500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490" name="Google Shape;490;p45"/>
          <p:cNvSpPr txBox="1">
            <a:spLocks noGrp="1"/>
          </p:cNvSpPr>
          <p:nvPr>
            <p:ph type="subTitle" idx="14"/>
          </p:nvPr>
        </p:nvSpPr>
        <p:spPr>
          <a:xfrm>
            <a:off x="4745500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/>
              <a:t>Stim Application</a:t>
            </a:r>
            <a:endParaRPr sz="1500"/>
          </a:p>
        </p:txBody>
      </p:sp>
      <p:sp>
        <p:nvSpPr>
          <p:cNvPr id="491" name="Google Shape;491;p45"/>
          <p:cNvSpPr txBox="1">
            <a:spLocks noGrp="1"/>
          </p:cNvSpPr>
          <p:nvPr>
            <p:ph type="body" idx="15"/>
          </p:nvPr>
        </p:nvSpPr>
        <p:spPr>
          <a:xfrm>
            <a:off x="4745400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Links an Observation to a Stim, handling scaling. </a:t>
            </a:r>
            <a:endParaRPr sz="1000"/>
          </a:p>
        </p:txBody>
      </p:sp>
      <p:sp>
        <p:nvSpPr>
          <p:cNvPr id="492" name="Google Shape;492;p45"/>
          <p:cNvSpPr txBox="1">
            <a:spLocks noGrp="1"/>
          </p:cNvSpPr>
          <p:nvPr>
            <p:ph type="title" idx="16"/>
          </p:nvPr>
        </p:nvSpPr>
        <p:spPr>
          <a:xfrm>
            <a:off x="6942300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  <p:sp>
        <p:nvSpPr>
          <p:cNvPr id="493" name="Google Shape;493;p45"/>
          <p:cNvSpPr txBox="1">
            <a:spLocks noGrp="1"/>
          </p:cNvSpPr>
          <p:nvPr>
            <p:ph type="subTitle" idx="17"/>
          </p:nvPr>
        </p:nvSpPr>
        <p:spPr>
          <a:xfrm>
            <a:off x="6942300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Flyby Planner</a:t>
            </a:r>
            <a:endParaRPr sz="1500"/>
          </a:p>
        </p:txBody>
      </p:sp>
      <p:sp>
        <p:nvSpPr>
          <p:cNvPr id="494" name="Google Shape;494;p45"/>
          <p:cNvSpPr txBox="1">
            <a:spLocks noGrp="1"/>
          </p:cNvSpPr>
          <p:nvPr>
            <p:ph type="body" idx="18"/>
          </p:nvPr>
        </p:nvSpPr>
        <p:spPr>
          <a:xfrm>
            <a:off x="6942300" y="2465025"/>
            <a:ext cx="18969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dirty="0"/>
              <a:t>Slots the Combination Card to a timeline with visualization. </a:t>
            </a:r>
            <a:endParaRPr sz="1000" dirty="0"/>
          </a:p>
        </p:txBody>
      </p:sp>
      <p:sp>
        <p:nvSpPr>
          <p:cNvPr id="495" name="Google Shape;495;p45"/>
          <p:cNvSpPr txBox="1">
            <a:spLocks noGrp="1"/>
          </p:cNvSpPr>
          <p:nvPr>
            <p:ph type="subTitle" idx="1"/>
          </p:nvPr>
        </p:nvSpPr>
        <p:spPr>
          <a:xfrm>
            <a:off x="238800" y="467982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46"/>
          <p:cNvSpPr txBox="1">
            <a:spLocks noGrp="1"/>
          </p:cNvSpPr>
          <p:nvPr>
            <p:ph type="subTitle" idx="5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501" name="Google Shape;501;p46"/>
          <p:cNvSpPr txBox="1">
            <a:spLocks noGrp="1"/>
          </p:cNvSpPr>
          <p:nvPr>
            <p:ph type="title"/>
          </p:nvPr>
        </p:nvSpPr>
        <p:spPr>
          <a:xfrm>
            <a:off x="144125" y="640925"/>
            <a:ext cx="46377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Observation Cards</a:t>
            </a:r>
            <a:endParaRPr/>
          </a:p>
        </p:txBody>
      </p:sp>
      <p:sp>
        <p:nvSpPr>
          <p:cNvPr id="502" name="Google Shape;502;p46"/>
          <p:cNvSpPr txBox="1">
            <a:spLocks noGrp="1"/>
          </p:cNvSpPr>
          <p:nvPr>
            <p:ph type="body" idx="1"/>
          </p:nvPr>
        </p:nvSpPr>
        <p:spPr>
          <a:xfrm>
            <a:off x="228600" y="1262225"/>
            <a:ext cx="3555000" cy="3190500"/>
          </a:xfrm>
          <a:prstGeom prst="rect">
            <a:avLst/>
          </a:prstGeom>
        </p:spPr>
        <p:txBody>
          <a:bodyPr spcFirstLastPara="1" wrap="square" lIns="0" tIns="91425" rIns="91425" bIns="0" anchor="t" anchorCtr="0">
            <a:noAutofit/>
          </a:bodyPr>
          <a:lstStyle/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Char char="●"/>
            </a:pPr>
            <a:r>
              <a:rPr lang="en" sz="1200"/>
              <a:t>Libraries used: 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FabricJS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Calx → Show Formulas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Queueing to run IDL code in Docker for spectral image generation </a:t>
            </a:r>
            <a:endParaRPr sz="1200"/>
          </a:p>
          <a:p>
            <a:pPr marL="914400" lvl="2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" sz="1200"/>
              <a:t>May switch to Python</a:t>
            </a:r>
            <a:endParaRPr sz="1200"/>
          </a:p>
        </p:txBody>
      </p:sp>
      <p:pic>
        <p:nvPicPr>
          <p:cNvPr id="503" name="Google Shape;503;p46" title="Screenshot 2024-07-25 at 00-23-41 Observation Card Builder UVS Operations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883" r="2892"/>
          <a:stretch/>
        </p:blipFill>
        <p:spPr>
          <a:xfrm>
            <a:off x="3783600" y="395196"/>
            <a:ext cx="5285100" cy="4002300"/>
          </a:xfrm>
          <a:prstGeom prst="roundRect">
            <a:avLst>
              <a:gd name="adj" fmla="val 16667"/>
            </a:avLst>
          </a:prstGeom>
        </p:spPr>
      </p:pic>
      <p:sp>
        <p:nvSpPr>
          <p:cNvPr id="504" name="Google Shape;504;p46"/>
          <p:cNvSpPr txBox="1">
            <a:spLocks noGrp="1"/>
          </p:cNvSpPr>
          <p:nvPr>
            <p:ph type="subTitle" idx="6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Architecture</a:t>
            </a:r>
            <a:endParaRPr/>
          </a:p>
        </p:txBody>
      </p:sp>
      <p:sp>
        <p:nvSpPr>
          <p:cNvPr id="505" name="Google Shape;505;p46"/>
          <p:cNvSpPr txBox="1">
            <a:spLocks noGrp="1"/>
          </p:cNvSpPr>
          <p:nvPr>
            <p:ph type="subTitle" idx="3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47"/>
          <p:cNvSpPr/>
          <p:nvPr/>
        </p:nvSpPr>
        <p:spPr>
          <a:xfrm>
            <a:off x="228609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511" name="Google Shape;511;p47"/>
          <p:cNvGrpSpPr/>
          <p:nvPr/>
        </p:nvGrpSpPr>
        <p:grpSpPr>
          <a:xfrm rot="-5400000">
            <a:off x="2012115" y="1725986"/>
            <a:ext cx="204654" cy="205433"/>
            <a:chOff x="259788" y="1923155"/>
            <a:chExt cx="409800" cy="409800"/>
          </a:xfrm>
        </p:grpSpPr>
        <p:sp>
          <p:nvSpPr>
            <p:cNvPr id="512" name="Google Shape;512;p47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513" name="Google Shape;513;p47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514" name="Google Shape;514;p47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5" name="Google Shape;515;p47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16" name="Google Shape;516;p47"/>
          <p:cNvSpPr/>
          <p:nvPr/>
        </p:nvSpPr>
        <p:spPr>
          <a:xfrm>
            <a:off x="2422036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517" name="Google Shape;517;p47"/>
          <p:cNvGrpSpPr/>
          <p:nvPr/>
        </p:nvGrpSpPr>
        <p:grpSpPr>
          <a:xfrm rot="-5400000">
            <a:off x="4205542" y="1725986"/>
            <a:ext cx="204654" cy="205433"/>
            <a:chOff x="259788" y="1923155"/>
            <a:chExt cx="409800" cy="409800"/>
          </a:xfrm>
        </p:grpSpPr>
        <p:sp>
          <p:nvSpPr>
            <p:cNvPr id="518" name="Google Shape;518;p47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519" name="Google Shape;519;p47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520" name="Google Shape;520;p47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1" name="Google Shape;521;p47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22" name="Google Shape;522;p47"/>
          <p:cNvSpPr/>
          <p:nvPr/>
        </p:nvSpPr>
        <p:spPr>
          <a:xfrm>
            <a:off x="6813635" y="1583400"/>
            <a:ext cx="20931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523" name="Google Shape;523;p47"/>
          <p:cNvGrpSpPr/>
          <p:nvPr/>
        </p:nvGrpSpPr>
        <p:grpSpPr>
          <a:xfrm rot="-5400000">
            <a:off x="8589916" y="1726375"/>
            <a:ext cx="204654" cy="204654"/>
            <a:chOff x="259788" y="1923155"/>
            <a:chExt cx="409800" cy="409800"/>
          </a:xfrm>
        </p:grpSpPr>
        <p:sp>
          <p:nvSpPr>
            <p:cNvPr id="524" name="Google Shape;524;p47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525" name="Google Shape;525;p47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526" name="Google Shape;526;p47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7" name="Google Shape;527;p47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28" name="Google Shape;528;p47"/>
          <p:cNvSpPr/>
          <p:nvPr/>
        </p:nvSpPr>
        <p:spPr>
          <a:xfrm>
            <a:off x="4615424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529" name="Google Shape;529;p47"/>
          <p:cNvGrpSpPr/>
          <p:nvPr/>
        </p:nvGrpSpPr>
        <p:grpSpPr>
          <a:xfrm rot="-5400000">
            <a:off x="6398930" y="1725986"/>
            <a:ext cx="204654" cy="205433"/>
            <a:chOff x="259788" y="1923155"/>
            <a:chExt cx="409800" cy="409800"/>
          </a:xfrm>
        </p:grpSpPr>
        <p:sp>
          <p:nvSpPr>
            <p:cNvPr id="530" name="Google Shape;530;p47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531" name="Google Shape;531;p47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532" name="Google Shape;532;p47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3" name="Google Shape;533;p47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34" name="Google Shape;534;p47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535" name="Google Shape;535;p47"/>
          <p:cNvSpPr txBox="1">
            <a:spLocks noGrp="1"/>
          </p:cNvSpPr>
          <p:nvPr>
            <p:ph type="subTitle" idx="4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Architecture</a:t>
            </a:r>
            <a:endParaRPr/>
          </a:p>
        </p:txBody>
      </p:sp>
      <p:sp>
        <p:nvSpPr>
          <p:cNvPr id="536" name="Google Shape;536;p47"/>
          <p:cNvSpPr txBox="1">
            <a:spLocks noGrp="1"/>
          </p:cNvSpPr>
          <p:nvPr>
            <p:ph type="title" idx="19"/>
          </p:nvPr>
        </p:nvSpPr>
        <p:spPr>
          <a:xfrm>
            <a:off x="228600" y="613525"/>
            <a:ext cx="50040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Cards &amp; Generic Design</a:t>
            </a:r>
            <a:endParaRPr/>
          </a:p>
        </p:txBody>
      </p:sp>
      <p:sp>
        <p:nvSpPr>
          <p:cNvPr id="537" name="Google Shape;537;p47"/>
          <p:cNvSpPr txBox="1">
            <a:spLocks noGrp="1"/>
          </p:cNvSpPr>
          <p:nvPr>
            <p:ph type="title"/>
          </p:nvPr>
        </p:nvSpPr>
        <p:spPr>
          <a:xfrm>
            <a:off x="355225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538" name="Google Shape;538;p47"/>
          <p:cNvSpPr txBox="1">
            <a:spLocks noGrp="1"/>
          </p:cNvSpPr>
          <p:nvPr>
            <p:ph type="subTitle" idx="5"/>
          </p:nvPr>
        </p:nvSpPr>
        <p:spPr>
          <a:xfrm>
            <a:off x="355225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Observation Cards</a:t>
            </a:r>
            <a:endParaRPr sz="1500"/>
          </a:p>
        </p:txBody>
      </p:sp>
      <p:sp>
        <p:nvSpPr>
          <p:cNvPr id="539" name="Google Shape;539;p47"/>
          <p:cNvSpPr txBox="1">
            <a:spLocks noGrp="1"/>
          </p:cNvSpPr>
          <p:nvPr>
            <p:ph type="body" idx="6"/>
          </p:nvPr>
        </p:nvSpPr>
        <p:spPr>
          <a:xfrm>
            <a:off x="355225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 Wavelength/Degree Space</a:t>
            </a:r>
            <a:endParaRPr sz="1000"/>
          </a:p>
        </p:txBody>
      </p:sp>
      <p:sp>
        <p:nvSpPr>
          <p:cNvPr id="540" name="Google Shape;540;p47"/>
          <p:cNvSpPr txBox="1">
            <a:spLocks noGrp="1"/>
          </p:cNvSpPr>
          <p:nvPr>
            <p:ph type="title" idx="7"/>
          </p:nvPr>
        </p:nvSpPr>
        <p:spPr>
          <a:xfrm>
            <a:off x="2543875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541" name="Google Shape;541;p47"/>
          <p:cNvSpPr txBox="1">
            <a:spLocks noGrp="1"/>
          </p:cNvSpPr>
          <p:nvPr>
            <p:ph type="subTitle" idx="8"/>
          </p:nvPr>
        </p:nvSpPr>
        <p:spPr>
          <a:xfrm>
            <a:off x="2543875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Stim Cards</a:t>
            </a:r>
            <a:endParaRPr sz="1500"/>
          </a:p>
        </p:txBody>
      </p:sp>
      <p:sp>
        <p:nvSpPr>
          <p:cNvPr id="542" name="Google Shape;542;p47"/>
          <p:cNvSpPr txBox="1">
            <a:spLocks noGrp="1"/>
          </p:cNvSpPr>
          <p:nvPr>
            <p:ph type="body" idx="9"/>
          </p:nvPr>
        </p:nvSpPr>
        <p:spPr>
          <a:xfrm>
            <a:off x="2543875" y="2465025"/>
            <a:ext cx="17949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In Pixel/Pixel Space. Combines the Observation. </a:t>
            </a:r>
            <a:endParaRPr sz="1000"/>
          </a:p>
        </p:txBody>
      </p:sp>
      <p:sp>
        <p:nvSpPr>
          <p:cNvPr id="543" name="Google Shape;543;p47"/>
          <p:cNvSpPr txBox="1">
            <a:spLocks noGrp="1"/>
          </p:cNvSpPr>
          <p:nvPr>
            <p:ph type="title" idx="13"/>
          </p:nvPr>
        </p:nvSpPr>
        <p:spPr>
          <a:xfrm>
            <a:off x="4745500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544" name="Google Shape;544;p47"/>
          <p:cNvSpPr txBox="1">
            <a:spLocks noGrp="1"/>
          </p:cNvSpPr>
          <p:nvPr>
            <p:ph type="subTitle" idx="14"/>
          </p:nvPr>
        </p:nvSpPr>
        <p:spPr>
          <a:xfrm>
            <a:off x="4745500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/>
              <a:t>Stim Application</a:t>
            </a:r>
            <a:endParaRPr sz="1500"/>
          </a:p>
        </p:txBody>
      </p:sp>
      <p:sp>
        <p:nvSpPr>
          <p:cNvPr id="545" name="Google Shape;545;p47"/>
          <p:cNvSpPr txBox="1">
            <a:spLocks noGrp="1"/>
          </p:cNvSpPr>
          <p:nvPr>
            <p:ph type="body" idx="15"/>
          </p:nvPr>
        </p:nvSpPr>
        <p:spPr>
          <a:xfrm>
            <a:off x="4745400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Links an Observation to a Stim, handling scaling. </a:t>
            </a:r>
            <a:endParaRPr sz="1000"/>
          </a:p>
        </p:txBody>
      </p:sp>
      <p:sp>
        <p:nvSpPr>
          <p:cNvPr id="546" name="Google Shape;546;p47"/>
          <p:cNvSpPr txBox="1">
            <a:spLocks noGrp="1"/>
          </p:cNvSpPr>
          <p:nvPr>
            <p:ph type="title" idx="16"/>
          </p:nvPr>
        </p:nvSpPr>
        <p:spPr>
          <a:xfrm>
            <a:off x="6942300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  <p:sp>
        <p:nvSpPr>
          <p:cNvPr id="547" name="Google Shape;547;p47"/>
          <p:cNvSpPr txBox="1">
            <a:spLocks noGrp="1"/>
          </p:cNvSpPr>
          <p:nvPr>
            <p:ph type="subTitle" idx="17"/>
          </p:nvPr>
        </p:nvSpPr>
        <p:spPr>
          <a:xfrm>
            <a:off x="6942300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Flyby Planner</a:t>
            </a:r>
            <a:endParaRPr sz="1500"/>
          </a:p>
        </p:txBody>
      </p:sp>
      <p:sp>
        <p:nvSpPr>
          <p:cNvPr id="548" name="Google Shape;548;p47"/>
          <p:cNvSpPr txBox="1">
            <a:spLocks noGrp="1"/>
          </p:cNvSpPr>
          <p:nvPr>
            <p:ph type="body" idx="18"/>
          </p:nvPr>
        </p:nvSpPr>
        <p:spPr>
          <a:xfrm>
            <a:off x="6942300" y="2465025"/>
            <a:ext cx="18969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dirty="0"/>
              <a:t>Slots the Combination Card to a timeline with visualization. </a:t>
            </a:r>
            <a:endParaRPr sz="1000" dirty="0"/>
          </a:p>
        </p:txBody>
      </p:sp>
      <p:sp>
        <p:nvSpPr>
          <p:cNvPr id="549" name="Google Shape;549;p47"/>
          <p:cNvSpPr txBox="1">
            <a:spLocks noGrp="1"/>
          </p:cNvSpPr>
          <p:nvPr>
            <p:ph type="subTitle" idx="1"/>
          </p:nvPr>
        </p:nvSpPr>
        <p:spPr>
          <a:xfrm>
            <a:off x="238800" y="467982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48"/>
          <p:cNvSpPr txBox="1">
            <a:spLocks noGrp="1"/>
          </p:cNvSpPr>
          <p:nvPr>
            <p:ph type="subTitle" idx="5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555" name="Google Shape;555;p48"/>
          <p:cNvSpPr txBox="1">
            <a:spLocks noGrp="1"/>
          </p:cNvSpPr>
          <p:nvPr>
            <p:ph type="title"/>
          </p:nvPr>
        </p:nvSpPr>
        <p:spPr>
          <a:xfrm>
            <a:off x="144125" y="640925"/>
            <a:ext cx="46377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Stim Cards</a:t>
            </a:r>
            <a:endParaRPr/>
          </a:p>
        </p:txBody>
      </p:sp>
      <p:sp>
        <p:nvSpPr>
          <p:cNvPr id="556" name="Google Shape;556;p48"/>
          <p:cNvSpPr txBox="1">
            <a:spLocks noGrp="1"/>
          </p:cNvSpPr>
          <p:nvPr>
            <p:ph type="body" idx="1"/>
          </p:nvPr>
        </p:nvSpPr>
        <p:spPr>
          <a:xfrm>
            <a:off x="228600" y="1262225"/>
            <a:ext cx="3555000" cy="3190500"/>
          </a:xfrm>
          <a:prstGeom prst="rect">
            <a:avLst/>
          </a:prstGeom>
        </p:spPr>
        <p:txBody>
          <a:bodyPr spcFirstLastPara="1" wrap="square" lIns="0" tIns="91425" rIns="91425" bIns="0" anchor="t" anchorCtr="0">
            <a:noAutofit/>
          </a:bodyPr>
          <a:lstStyle/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Char char="●"/>
            </a:pPr>
            <a:r>
              <a:rPr lang="en" sz="1200"/>
              <a:t>Libraries used: 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FabricJS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Calx - Show Formulas</a:t>
            </a:r>
            <a:endParaRPr sz="1200"/>
          </a:p>
        </p:txBody>
      </p:sp>
      <p:pic>
        <p:nvPicPr>
          <p:cNvPr id="557" name="Google Shape;557;p48" title="Screenshot 2024-07-25 at 00-25-42 Stim Template Builder UVS Operations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9" r="9" b="57942"/>
          <a:stretch/>
        </p:blipFill>
        <p:spPr>
          <a:xfrm>
            <a:off x="3098700" y="149476"/>
            <a:ext cx="5964000" cy="4303200"/>
          </a:xfrm>
          <a:prstGeom prst="roundRect">
            <a:avLst>
              <a:gd name="adj" fmla="val 16667"/>
            </a:avLst>
          </a:prstGeom>
        </p:spPr>
      </p:pic>
      <p:sp>
        <p:nvSpPr>
          <p:cNvPr id="558" name="Google Shape;558;p48"/>
          <p:cNvSpPr txBox="1">
            <a:spLocks noGrp="1"/>
          </p:cNvSpPr>
          <p:nvPr>
            <p:ph type="subTitle" idx="6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Architecture</a:t>
            </a:r>
            <a:endParaRPr/>
          </a:p>
        </p:txBody>
      </p:sp>
      <p:sp>
        <p:nvSpPr>
          <p:cNvPr id="559" name="Google Shape;559;p48"/>
          <p:cNvSpPr txBox="1">
            <a:spLocks noGrp="1"/>
          </p:cNvSpPr>
          <p:nvPr>
            <p:ph type="subTitle" idx="3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49"/>
          <p:cNvSpPr txBox="1">
            <a:spLocks noGrp="1"/>
          </p:cNvSpPr>
          <p:nvPr>
            <p:ph type="subTitle" idx="5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565" name="Google Shape;565;p49"/>
          <p:cNvSpPr txBox="1">
            <a:spLocks noGrp="1"/>
          </p:cNvSpPr>
          <p:nvPr>
            <p:ph type="title"/>
          </p:nvPr>
        </p:nvSpPr>
        <p:spPr>
          <a:xfrm>
            <a:off x="144125" y="640925"/>
            <a:ext cx="46377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Stim Cards</a:t>
            </a:r>
            <a:endParaRPr/>
          </a:p>
        </p:txBody>
      </p:sp>
      <p:sp>
        <p:nvSpPr>
          <p:cNvPr id="566" name="Google Shape;566;p49"/>
          <p:cNvSpPr txBox="1">
            <a:spLocks noGrp="1"/>
          </p:cNvSpPr>
          <p:nvPr>
            <p:ph type="body" idx="1"/>
          </p:nvPr>
        </p:nvSpPr>
        <p:spPr>
          <a:xfrm>
            <a:off x="228600" y="1262225"/>
            <a:ext cx="3555000" cy="3190500"/>
          </a:xfrm>
          <a:prstGeom prst="rect">
            <a:avLst/>
          </a:prstGeom>
        </p:spPr>
        <p:txBody>
          <a:bodyPr spcFirstLastPara="1" wrap="square" lIns="0" tIns="91425" rIns="91425" bIns="0" anchor="t" anchorCtr="0">
            <a:noAutofit/>
          </a:bodyPr>
          <a:lstStyle/>
          <a:p>
            <a:pPr marL="228600" lvl="0" indent="-209550" algn="l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Char char="●"/>
            </a:pPr>
            <a:r>
              <a:rPr lang="en" sz="1200"/>
              <a:t>Libraries used: 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FabricJS</a:t>
            </a:r>
            <a:endParaRPr sz="1200"/>
          </a:p>
          <a:p>
            <a:pPr marL="628650" lvl="1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Calx - Show Formulas</a:t>
            </a:r>
            <a:endParaRPr sz="1200"/>
          </a:p>
        </p:txBody>
      </p:sp>
      <p:sp>
        <p:nvSpPr>
          <p:cNvPr id="567" name="Google Shape;567;p49"/>
          <p:cNvSpPr txBox="1">
            <a:spLocks noGrp="1"/>
          </p:cNvSpPr>
          <p:nvPr>
            <p:ph type="subTitle" idx="6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Architecture</a:t>
            </a:r>
            <a:endParaRPr/>
          </a:p>
        </p:txBody>
      </p:sp>
      <p:sp>
        <p:nvSpPr>
          <p:cNvPr id="568" name="Google Shape;568;p49"/>
          <p:cNvSpPr txBox="1">
            <a:spLocks noGrp="1"/>
          </p:cNvSpPr>
          <p:nvPr>
            <p:ph type="subTitle" idx="3"/>
          </p:nvPr>
        </p:nvSpPr>
        <p:spPr>
          <a:xfrm>
            <a:off x="228600" y="467597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  <p:pic>
        <p:nvPicPr>
          <p:cNvPr id="569" name="Google Shape;569;p49" title="Screenshot 2024-07-25 at 00-25-42 Stim Template Builder UVS Operations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9" t="54439" r="9" b="240"/>
          <a:stretch/>
        </p:blipFill>
        <p:spPr>
          <a:xfrm>
            <a:off x="3098700" y="275125"/>
            <a:ext cx="5964000" cy="4637100"/>
          </a:xfrm>
          <a:prstGeom prst="roundRect">
            <a:avLst>
              <a:gd name="adj" fmla="val 16667"/>
            </a:avLst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50"/>
          <p:cNvSpPr/>
          <p:nvPr/>
        </p:nvSpPr>
        <p:spPr>
          <a:xfrm>
            <a:off x="228609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575" name="Google Shape;575;p50"/>
          <p:cNvGrpSpPr/>
          <p:nvPr/>
        </p:nvGrpSpPr>
        <p:grpSpPr>
          <a:xfrm rot="-5400000">
            <a:off x="2012115" y="1725986"/>
            <a:ext cx="204654" cy="205433"/>
            <a:chOff x="259788" y="1923155"/>
            <a:chExt cx="409800" cy="409800"/>
          </a:xfrm>
        </p:grpSpPr>
        <p:sp>
          <p:nvSpPr>
            <p:cNvPr id="576" name="Google Shape;576;p50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577" name="Google Shape;577;p50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578" name="Google Shape;578;p50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9" name="Google Shape;579;p50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80" name="Google Shape;580;p50"/>
          <p:cNvSpPr/>
          <p:nvPr/>
        </p:nvSpPr>
        <p:spPr>
          <a:xfrm>
            <a:off x="2422036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581" name="Google Shape;581;p50"/>
          <p:cNvGrpSpPr/>
          <p:nvPr/>
        </p:nvGrpSpPr>
        <p:grpSpPr>
          <a:xfrm rot="-5400000">
            <a:off x="4205542" y="1725986"/>
            <a:ext cx="204654" cy="205433"/>
            <a:chOff x="259788" y="1923155"/>
            <a:chExt cx="409800" cy="409800"/>
          </a:xfrm>
        </p:grpSpPr>
        <p:sp>
          <p:nvSpPr>
            <p:cNvPr id="582" name="Google Shape;582;p50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583" name="Google Shape;583;p50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584" name="Google Shape;584;p50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5" name="Google Shape;585;p50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86" name="Google Shape;586;p50"/>
          <p:cNvSpPr/>
          <p:nvPr/>
        </p:nvSpPr>
        <p:spPr>
          <a:xfrm>
            <a:off x="6813635" y="1583400"/>
            <a:ext cx="20931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587" name="Google Shape;587;p50"/>
          <p:cNvGrpSpPr/>
          <p:nvPr/>
        </p:nvGrpSpPr>
        <p:grpSpPr>
          <a:xfrm rot="-5400000">
            <a:off x="8589916" y="1726375"/>
            <a:ext cx="204654" cy="204654"/>
            <a:chOff x="259788" y="1923155"/>
            <a:chExt cx="409800" cy="409800"/>
          </a:xfrm>
        </p:grpSpPr>
        <p:sp>
          <p:nvSpPr>
            <p:cNvPr id="588" name="Google Shape;588;p50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589" name="Google Shape;589;p50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590" name="Google Shape;590;p50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1" name="Google Shape;591;p50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92" name="Google Shape;592;p50"/>
          <p:cNvSpPr/>
          <p:nvPr/>
        </p:nvSpPr>
        <p:spPr>
          <a:xfrm>
            <a:off x="4615424" y="1583400"/>
            <a:ext cx="2101200" cy="1359600"/>
          </a:xfrm>
          <a:prstGeom prst="roundRect">
            <a:avLst>
              <a:gd name="adj" fmla="val 963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593" name="Google Shape;593;p50"/>
          <p:cNvGrpSpPr/>
          <p:nvPr/>
        </p:nvGrpSpPr>
        <p:grpSpPr>
          <a:xfrm rot="-5400000">
            <a:off x="6398930" y="1725986"/>
            <a:ext cx="204654" cy="205433"/>
            <a:chOff x="259788" y="1923155"/>
            <a:chExt cx="409800" cy="409800"/>
          </a:xfrm>
        </p:grpSpPr>
        <p:sp>
          <p:nvSpPr>
            <p:cNvPr id="594" name="Google Shape;594;p50"/>
            <p:cNvSpPr/>
            <p:nvPr/>
          </p:nvSpPr>
          <p:spPr>
            <a:xfrm>
              <a:off x="259788" y="1923155"/>
              <a:ext cx="409800" cy="409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595" name="Google Shape;595;p50"/>
            <p:cNvGrpSpPr/>
            <p:nvPr/>
          </p:nvGrpSpPr>
          <p:grpSpPr>
            <a:xfrm>
              <a:off x="362088" y="2093825"/>
              <a:ext cx="205200" cy="102600"/>
              <a:chOff x="498725" y="2069800"/>
              <a:chExt cx="205200" cy="102600"/>
            </a:xfrm>
          </p:grpSpPr>
          <p:cxnSp>
            <p:nvCxnSpPr>
              <p:cNvPr id="596" name="Google Shape;596;p50"/>
              <p:cNvCxnSpPr/>
              <p:nvPr/>
            </p:nvCxnSpPr>
            <p:spPr>
              <a:xfrm>
                <a:off x="4987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7" name="Google Shape;597;p50"/>
              <p:cNvCxnSpPr/>
              <p:nvPr/>
            </p:nvCxnSpPr>
            <p:spPr>
              <a:xfrm flipH="1">
                <a:off x="601325" y="2069800"/>
                <a:ext cx="102600" cy="102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98" name="Google Shape;598;p50"/>
          <p:cNvSpPr txBox="1">
            <a:spLocks noGrp="1"/>
          </p:cNvSpPr>
          <p:nvPr>
            <p:ph type="subTitle" idx="3"/>
          </p:nvPr>
        </p:nvSpPr>
        <p:spPr>
          <a:xfrm>
            <a:off x="6859200" y="4683725"/>
            <a:ext cx="2056500" cy="22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10/20/2025</a:t>
            </a:r>
            <a:endParaRPr/>
          </a:p>
        </p:txBody>
      </p:sp>
      <p:sp>
        <p:nvSpPr>
          <p:cNvPr id="599" name="Google Shape;599;p50"/>
          <p:cNvSpPr txBox="1">
            <a:spLocks noGrp="1"/>
          </p:cNvSpPr>
          <p:nvPr>
            <p:ph type="subTitle" idx="4"/>
          </p:nvPr>
        </p:nvSpPr>
        <p:spPr>
          <a:xfrm>
            <a:off x="228600" y="228600"/>
            <a:ext cx="2920800" cy="228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Architecture</a:t>
            </a:r>
            <a:endParaRPr/>
          </a:p>
        </p:txBody>
      </p:sp>
      <p:sp>
        <p:nvSpPr>
          <p:cNvPr id="600" name="Google Shape;600;p50"/>
          <p:cNvSpPr txBox="1">
            <a:spLocks noGrp="1"/>
          </p:cNvSpPr>
          <p:nvPr>
            <p:ph type="title" idx="19"/>
          </p:nvPr>
        </p:nvSpPr>
        <p:spPr>
          <a:xfrm>
            <a:off x="228600" y="613525"/>
            <a:ext cx="5004000" cy="5373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Cards &amp; Generic Design</a:t>
            </a:r>
            <a:endParaRPr/>
          </a:p>
        </p:txBody>
      </p:sp>
      <p:sp>
        <p:nvSpPr>
          <p:cNvPr id="601" name="Google Shape;601;p50"/>
          <p:cNvSpPr txBox="1">
            <a:spLocks noGrp="1"/>
          </p:cNvSpPr>
          <p:nvPr>
            <p:ph type="title"/>
          </p:nvPr>
        </p:nvSpPr>
        <p:spPr>
          <a:xfrm>
            <a:off x="355225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602" name="Google Shape;602;p50"/>
          <p:cNvSpPr txBox="1">
            <a:spLocks noGrp="1"/>
          </p:cNvSpPr>
          <p:nvPr>
            <p:ph type="subTitle" idx="5"/>
          </p:nvPr>
        </p:nvSpPr>
        <p:spPr>
          <a:xfrm>
            <a:off x="355225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Observation Cards</a:t>
            </a:r>
            <a:endParaRPr sz="1500"/>
          </a:p>
        </p:txBody>
      </p:sp>
      <p:sp>
        <p:nvSpPr>
          <p:cNvPr id="603" name="Google Shape;603;p50"/>
          <p:cNvSpPr txBox="1">
            <a:spLocks noGrp="1"/>
          </p:cNvSpPr>
          <p:nvPr>
            <p:ph type="body" idx="6"/>
          </p:nvPr>
        </p:nvSpPr>
        <p:spPr>
          <a:xfrm>
            <a:off x="355225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 Wavelength/Degree Space</a:t>
            </a:r>
            <a:endParaRPr sz="1000"/>
          </a:p>
        </p:txBody>
      </p:sp>
      <p:sp>
        <p:nvSpPr>
          <p:cNvPr id="604" name="Google Shape;604;p50"/>
          <p:cNvSpPr txBox="1">
            <a:spLocks noGrp="1"/>
          </p:cNvSpPr>
          <p:nvPr>
            <p:ph type="title" idx="7"/>
          </p:nvPr>
        </p:nvSpPr>
        <p:spPr>
          <a:xfrm>
            <a:off x="2543875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605" name="Google Shape;605;p50"/>
          <p:cNvSpPr txBox="1">
            <a:spLocks noGrp="1"/>
          </p:cNvSpPr>
          <p:nvPr>
            <p:ph type="subTitle" idx="8"/>
          </p:nvPr>
        </p:nvSpPr>
        <p:spPr>
          <a:xfrm>
            <a:off x="2543875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Stim Cards</a:t>
            </a:r>
            <a:endParaRPr sz="1500"/>
          </a:p>
        </p:txBody>
      </p:sp>
      <p:sp>
        <p:nvSpPr>
          <p:cNvPr id="606" name="Google Shape;606;p50"/>
          <p:cNvSpPr txBox="1">
            <a:spLocks noGrp="1"/>
          </p:cNvSpPr>
          <p:nvPr>
            <p:ph type="body" idx="9"/>
          </p:nvPr>
        </p:nvSpPr>
        <p:spPr>
          <a:xfrm>
            <a:off x="2543875" y="2465025"/>
            <a:ext cx="17949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In Pixel/Pixel Space. Combines the Observation. </a:t>
            </a:r>
            <a:endParaRPr sz="1000"/>
          </a:p>
        </p:txBody>
      </p:sp>
      <p:sp>
        <p:nvSpPr>
          <p:cNvPr id="607" name="Google Shape;607;p50"/>
          <p:cNvSpPr txBox="1">
            <a:spLocks noGrp="1"/>
          </p:cNvSpPr>
          <p:nvPr>
            <p:ph type="title" idx="13"/>
          </p:nvPr>
        </p:nvSpPr>
        <p:spPr>
          <a:xfrm>
            <a:off x="4745500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608" name="Google Shape;608;p50"/>
          <p:cNvSpPr txBox="1">
            <a:spLocks noGrp="1"/>
          </p:cNvSpPr>
          <p:nvPr>
            <p:ph type="subTitle" idx="14"/>
          </p:nvPr>
        </p:nvSpPr>
        <p:spPr>
          <a:xfrm>
            <a:off x="4745500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/>
              <a:t>Stim Application</a:t>
            </a:r>
            <a:endParaRPr sz="1500"/>
          </a:p>
        </p:txBody>
      </p:sp>
      <p:sp>
        <p:nvSpPr>
          <p:cNvPr id="609" name="Google Shape;609;p50"/>
          <p:cNvSpPr txBox="1">
            <a:spLocks noGrp="1"/>
          </p:cNvSpPr>
          <p:nvPr>
            <p:ph type="body" idx="15"/>
          </p:nvPr>
        </p:nvSpPr>
        <p:spPr>
          <a:xfrm>
            <a:off x="4745400" y="2465025"/>
            <a:ext cx="1826700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/>
              <a:t>Links an Observation to a Stim, handling scaling. </a:t>
            </a:r>
            <a:endParaRPr sz="1000"/>
          </a:p>
        </p:txBody>
      </p:sp>
      <p:sp>
        <p:nvSpPr>
          <p:cNvPr id="610" name="Google Shape;610;p50"/>
          <p:cNvSpPr txBox="1">
            <a:spLocks noGrp="1"/>
          </p:cNvSpPr>
          <p:nvPr>
            <p:ph type="title" idx="16"/>
          </p:nvPr>
        </p:nvSpPr>
        <p:spPr>
          <a:xfrm>
            <a:off x="6942300" y="1775475"/>
            <a:ext cx="1862100" cy="293100"/>
          </a:xfrm>
          <a:prstGeom prst="rect">
            <a:avLst/>
          </a:prstGeom>
        </p:spPr>
        <p:txBody>
          <a:bodyPr spcFirstLastPara="1" wrap="square" lIns="0" tIns="0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  <p:sp>
        <p:nvSpPr>
          <p:cNvPr id="611" name="Google Shape;611;p50"/>
          <p:cNvSpPr txBox="1">
            <a:spLocks noGrp="1"/>
          </p:cNvSpPr>
          <p:nvPr>
            <p:ph type="subTitle" idx="17"/>
          </p:nvPr>
        </p:nvSpPr>
        <p:spPr>
          <a:xfrm>
            <a:off x="6942300" y="2161825"/>
            <a:ext cx="1974600" cy="2046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Flyby Planner</a:t>
            </a:r>
            <a:endParaRPr sz="1500"/>
          </a:p>
        </p:txBody>
      </p:sp>
      <p:sp>
        <p:nvSpPr>
          <p:cNvPr id="612" name="Google Shape;612;p50"/>
          <p:cNvSpPr txBox="1">
            <a:spLocks noGrp="1"/>
          </p:cNvSpPr>
          <p:nvPr>
            <p:ph type="body" idx="18"/>
          </p:nvPr>
        </p:nvSpPr>
        <p:spPr>
          <a:xfrm>
            <a:off x="6942300" y="2465025"/>
            <a:ext cx="1900572" cy="477900"/>
          </a:xfrm>
          <a:prstGeom prst="rect">
            <a:avLst/>
          </a:prstGeom>
        </p:spPr>
        <p:txBody>
          <a:bodyPr spcFirstLastPara="1" wrap="square" lIns="0" tIns="0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dirty="0"/>
              <a:t>Slots the Combination Card to a timeline with visualization. </a:t>
            </a:r>
            <a:endParaRPr sz="1000" dirty="0"/>
          </a:p>
        </p:txBody>
      </p:sp>
      <p:sp>
        <p:nvSpPr>
          <p:cNvPr id="613" name="Google Shape;613;p50"/>
          <p:cNvSpPr txBox="1">
            <a:spLocks noGrp="1"/>
          </p:cNvSpPr>
          <p:nvPr>
            <p:ph type="subTitle" idx="1"/>
          </p:nvPr>
        </p:nvSpPr>
        <p:spPr>
          <a:xfrm>
            <a:off x="238800" y="4679825"/>
            <a:ext cx="2700000" cy="23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/>
              <a:t>Umer Salman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ark Particles">
  <a:themeElements>
    <a:clrScheme name="Simple Light">
      <a:dk1>
        <a:srgbClr val="000000"/>
      </a:dk1>
      <a:lt1>
        <a:srgbClr val="FFFFFF"/>
      </a:lt1>
      <a:dk2>
        <a:srgbClr val="F5F5F5"/>
      </a:dk2>
      <a:lt2>
        <a:srgbClr val="323232"/>
      </a:lt2>
      <a:accent1>
        <a:srgbClr val="434343"/>
      </a:accent1>
      <a:accent2>
        <a:srgbClr val="252525"/>
      </a:accent2>
      <a:accent3>
        <a:srgbClr val="DEFF9A"/>
      </a:accent3>
      <a:accent4>
        <a:srgbClr val="DAFFDE"/>
      </a:accent4>
      <a:accent5>
        <a:srgbClr val="4CDC8B"/>
      </a:accent5>
      <a:accent6>
        <a:srgbClr val="4C7FDC"/>
      </a:accent6>
      <a:hlink>
        <a:srgbClr val="18181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1398</Words>
  <Application>Microsoft Office PowerPoint</Application>
  <PresentationFormat>On-screen Show (16:9)</PresentationFormat>
  <Paragraphs>290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Urbanist Medium</vt:lpstr>
      <vt:lpstr>Urbanist SemiBold</vt:lpstr>
      <vt:lpstr>Calibri</vt:lpstr>
      <vt:lpstr>Urbanist</vt:lpstr>
      <vt:lpstr>Arial</vt:lpstr>
      <vt:lpstr>Dark Particles</vt:lpstr>
      <vt:lpstr>Web-Based Mission Planning for UVS</vt:lpstr>
      <vt:lpstr>Motivation</vt:lpstr>
      <vt:lpstr>Starting Early:  Building before data</vt:lpstr>
      <vt:lpstr>Cards &amp; Generic Design</vt:lpstr>
      <vt:lpstr>Observation Cards</vt:lpstr>
      <vt:lpstr>Cards &amp; Generic Design</vt:lpstr>
      <vt:lpstr>Stim Cards</vt:lpstr>
      <vt:lpstr>Stim Cards</vt:lpstr>
      <vt:lpstr>Cards &amp; Generic Design</vt:lpstr>
      <vt:lpstr>Stim Application</vt:lpstr>
      <vt:lpstr>Cards &amp; Generic Design</vt:lpstr>
      <vt:lpstr>Flyby Planner</vt:lpstr>
      <vt:lpstr>GeoViz</vt:lpstr>
      <vt:lpstr>Cards &amp; Generic Design</vt:lpstr>
      <vt:lpstr>Streamlined Design</vt:lpstr>
      <vt:lpstr>Obs + Stim</vt:lpstr>
      <vt:lpstr>Flyby Planner</vt:lpstr>
      <vt:lpstr>Future Directions &amp; Potential Features</vt:lpstr>
      <vt:lpstr>Summary,  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Salman, Umer</cp:lastModifiedBy>
  <cp:revision>1</cp:revision>
  <dcterms:modified xsi:type="dcterms:W3CDTF">2025-10-20T01:09:15Z</dcterms:modified>
</cp:coreProperties>
</file>